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74" r:id="rId3"/>
  </p:sldMasterIdLst>
  <p:notesMasterIdLst>
    <p:notesMasterId r:id="rId65"/>
  </p:notesMasterIdLst>
  <p:handoutMasterIdLst>
    <p:handoutMasterId r:id="rId66"/>
  </p:handoutMasterIdLst>
  <p:sldIdLst>
    <p:sldId id="257" r:id="rId4"/>
    <p:sldId id="304" r:id="rId5"/>
    <p:sldId id="258" r:id="rId6"/>
    <p:sldId id="288" r:id="rId7"/>
    <p:sldId id="259" r:id="rId8"/>
    <p:sldId id="260" r:id="rId9"/>
    <p:sldId id="289" r:id="rId10"/>
    <p:sldId id="261" r:id="rId11"/>
    <p:sldId id="262" r:id="rId12"/>
    <p:sldId id="290" r:id="rId13"/>
    <p:sldId id="263" r:id="rId14"/>
    <p:sldId id="264" r:id="rId15"/>
    <p:sldId id="266" r:id="rId16"/>
    <p:sldId id="267" r:id="rId17"/>
    <p:sldId id="291" r:id="rId18"/>
    <p:sldId id="268" r:id="rId19"/>
    <p:sldId id="269" r:id="rId20"/>
    <p:sldId id="270" r:id="rId21"/>
    <p:sldId id="271" r:id="rId22"/>
    <p:sldId id="272" r:id="rId23"/>
    <p:sldId id="273" r:id="rId24"/>
    <p:sldId id="292" r:id="rId25"/>
    <p:sldId id="274" r:id="rId26"/>
    <p:sldId id="276" r:id="rId27"/>
    <p:sldId id="275" r:id="rId28"/>
    <p:sldId id="303" r:id="rId29"/>
    <p:sldId id="265" r:id="rId30"/>
    <p:sldId id="277" r:id="rId31"/>
    <p:sldId id="278" r:id="rId32"/>
    <p:sldId id="279" r:id="rId33"/>
    <p:sldId id="305" r:id="rId34"/>
    <p:sldId id="293" r:id="rId35"/>
    <p:sldId id="280" r:id="rId36"/>
    <p:sldId id="282" r:id="rId37"/>
    <p:sldId id="283" r:id="rId38"/>
    <p:sldId id="296" r:id="rId39"/>
    <p:sldId id="295" r:id="rId40"/>
    <p:sldId id="297" r:id="rId41"/>
    <p:sldId id="298" r:id="rId42"/>
    <p:sldId id="299" r:id="rId43"/>
    <p:sldId id="301" r:id="rId44"/>
    <p:sldId id="294" r:id="rId45"/>
    <p:sldId id="284" r:id="rId46"/>
    <p:sldId id="285" r:id="rId47"/>
    <p:sldId id="281" r:id="rId48"/>
    <p:sldId id="286" r:id="rId49"/>
    <p:sldId id="287" r:id="rId50"/>
    <p:sldId id="300" r:id="rId51"/>
    <p:sldId id="302" r:id="rId52"/>
    <p:sldId id="306" r:id="rId53"/>
    <p:sldId id="307" r:id="rId54"/>
    <p:sldId id="308" r:id="rId55"/>
    <p:sldId id="315" r:id="rId56"/>
    <p:sldId id="309" r:id="rId57"/>
    <p:sldId id="316" r:id="rId58"/>
    <p:sldId id="317" r:id="rId59"/>
    <p:sldId id="310" r:id="rId60"/>
    <p:sldId id="311" r:id="rId61"/>
    <p:sldId id="312" r:id="rId62"/>
    <p:sldId id="313" r:id="rId63"/>
    <p:sldId id="314" r:id="rId64"/>
  </p:sldIdLst>
  <p:sldSz cx="15119350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3B8F35-A38B-4E4D-86FC-FA70CF335241}">
          <p14:sldIdLst>
            <p14:sldId id="257"/>
          </p14:sldIdLst>
        </p14:section>
        <p14:section name="Workflow" id="{85E4D79D-0C5D-4D65-9125-B5BE3A0C7CA6}">
          <p14:sldIdLst>
            <p14:sldId id="304"/>
            <p14:sldId id="258"/>
          </p14:sldIdLst>
        </p14:section>
        <p14:section name="Installation" id="{E561B62F-0936-475F-BAFA-3B495575D4C3}">
          <p14:sldIdLst>
            <p14:sldId id="288"/>
            <p14:sldId id="259"/>
            <p14:sldId id="260"/>
          </p14:sldIdLst>
        </p14:section>
        <p14:section name="Overview" id="{AC8139CE-8DEC-42AE-B6E2-E4DF705783F5}">
          <p14:sldIdLst>
            <p14:sldId id="289"/>
            <p14:sldId id="261"/>
            <p14:sldId id="262"/>
          </p14:sldIdLst>
        </p14:section>
        <p14:section name="0_Model" id="{19FA609A-9A1A-44FC-A2E8-1FA88B1D33DA}">
          <p14:sldIdLst>
            <p14:sldId id="290"/>
            <p14:sldId id="263"/>
            <p14:sldId id="264"/>
            <p14:sldId id="266"/>
            <p14:sldId id="267"/>
          </p14:sldIdLst>
        </p14:section>
        <p14:section name="1_Prop" id="{C2DD8C52-41F9-4042-A9B4-91A1DAEEC65D}">
          <p14:sldIdLst>
            <p14:sldId id="291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2_Geo" id="{19EFAF7B-8E20-4DA2-A4F8-0B5DC005D7BA}">
          <p14:sldIdLst>
            <p14:sldId id="292"/>
            <p14:sldId id="274"/>
            <p14:sldId id="276"/>
            <p14:sldId id="275"/>
            <p14:sldId id="303"/>
            <p14:sldId id="265"/>
            <p14:sldId id="277"/>
            <p14:sldId id="278"/>
            <p14:sldId id="279"/>
            <p14:sldId id="305"/>
          </p14:sldIdLst>
        </p14:section>
        <p14:section name="IDs" id="{E85A5699-C493-49D6-9274-B1805DFEFD20}">
          <p14:sldIdLst>
            <p14:sldId id="293"/>
            <p14:sldId id="280"/>
            <p14:sldId id="282"/>
            <p14:sldId id="283"/>
          </p14:sldIdLst>
        </p14:section>
        <p14:section name="Geometry+Properties" id="{F892E449-3E41-41E7-934F-698B8C7059D4}">
          <p14:sldIdLst>
            <p14:sldId id="296"/>
            <p14:sldId id="295"/>
            <p14:sldId id="297"/>
            <p14:sldId id="298"/>
            <p14:sldId id="299"/>
            <p14:sldId id="301"/>
          </p14:sldIdLst>
        </p14:section>
        <p14:section name="Loads" id="{8A85CC4A-1F56-4319-959C-0F1DFD82D714}">
          <p14:sldIdLst>
            <p14:sldId id="294"/>
            <p14:sldId id="284"/>
            <p14:sldId id="285"/>
            <p14:sldId id="281"/>
            <p14:sldId id="286"/>
            <p14:sldId id="287"/>
          </p14:sldIdLst>
        </p14:section>
        <p14:section name="GridLoading" id="{1ABAA4DA-7891-4155-B33A-F79CED13D28B}">
          <p14:sldIdLst>
            <p14:sldId id="300"/>
            <p14:sldId id="302"/>
            <p14:sldId id="306"/>
            <p14:sldId id="307"/>
          </p14:sldIdLst>
        </p14:section>
        <p14:section name="Analyse" id="{C613C4A3-9E50-4279-8210-7A67E7562A0B}">
          <p14:sldIdLst>
            <p14:sldId id="308"/>
            <p14:sldId id="315"/>
            <p14:sldId id="309"/>
            <p14:sldId id="316"/>
            <p14:sldId id="317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4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E71C26"/>
    <a:srgbClr val="E6262F"/>
    <a:srgbClr val="F0F0F0"/>
    <a:srgbClr val="FFFFFF"/>
    <a:srgbClr val="115DA9"/>
    <a:srgbClr val="55555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29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96" y="84"/>
      </p:cViewPr>
      <p:guideLst>
        <p:guide orient="horz" pos="3368"/>
        <p:guide pos="47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26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7D7894-472B-4960-80E9-9FB7CE083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7841-02DA-4A8D-A1A2-D0C638468C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76A01-1DDF-498A-A73A-9262331C2480}" type="datetimeFigureOut">
              <a:rPr lang="en-GB" smtClean="0">
                <a:latin typeface="Times New Roman" panose="02020603050405020304" pitchFamily="18" charset="0"/>
              </a:rPr>
              <a:t>10/02/2021</a:t>
            </a:fld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8D44F-5989-458E-8824-47EE05D727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8D35C-5D46-42BE-B1A4-8C949B1038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99F0F-9A98-4FCF-BC71-E02816B73087}" type="slidenum">
              <a:rPr lang="en-GB" smtClean="0">
                <a:latin typeface="Times New Roman" panose="02020603050405020304" pitchFamily="18" charset="0"/>
              </a:rPr>
              <a:t>‹#›</a:t>
            </a:fld>
            <a:endParaRPr lang="en-GB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76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19B43DFF-865A-4E4E-AD75-D66A8DE3BEDD}" type="datetimeFigureOut">
              <a:rPr lang="en-GB" smtClean="0"/>
              <a:pPr/>
              <a:t>10/02/2021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91CA9F40-0D54-42FD-9E9F-C3CC3A68B56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14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61946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123892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85838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247784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3097301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6pPr>
    <a:lvl7pPr marL="371676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7pPr>
    <a:lvl8pPr marL="433622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8pPr>
    <a:lvl9pPr marL="495568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48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5_Secti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AE09B-D094-4833-A6C3-82F2A49A54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90" y="-1"/>
            <a:ext cx="18774940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84143-0748-4395-A0E1-EB4208B290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port_Light_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926A4-032B-4A98-A6FA-9ECEC3AA8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2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2" spcCol="540000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58545" y="2465388"/>
            <a:ext cx="699854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C56A1-EF3D-41DF-A70C-09B184CDF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3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3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65388"/>
            <a:ext cx="468000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FE48D94-7D91-4A54-8C10-4D15D5ED15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0575" y="2465388"/>
            <a:ext cx="4680000" cy="6783388"/>
          </a:xfrm>
        </p:spPr>
        <p:txBody>
          <a:bodyPr numCol="1"/>
          <a:lstStyle>
            <a:lvl1pPr>
              <a:defRPr sz="10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third column text]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9E0DE3-5D30-4DF6-9044-2F0108C5B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2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5CA15E-2E76-4D0E-9792-7D9416515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33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5_Quot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94417"/>
            <a:ext cx="4680000" cy="5732008"/>
          </a:xfrm>
        </p:spPr>
        <p:txBody>
          <a:bodyPr numCol="1">
            <a:normAutofit/>
          </a:bodyPr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quote]</a:t>
            </a:r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C4666E-EB09-488D-8082-CD93A0AACB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1232" y="8255454"/>
            <a:ext cx="2868168" cy="710038"/>
          </a:xfrm>
        </p:spPr>
        <p:txBody>
          <a:bodyPr numCol="1">
            <a:noAutofit/>
          </a:bodyPr>
          <a:lstStyle>
            <a:lvl1pPr>
              <a:defRPr sz="200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add author]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02E73-2AA3-4BEE-BBAC-79988DA51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5" y="2492775"/>
            <a:ext cx="1333680" cy="869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FC7395-96F7-4E9F-ACAF-41D43AE05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3_Pictur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8226425"/>
            <a:ext cx="14392275" cy="13924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3229B-4C5E-47E0-BB32-650AD2460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4_PictureXL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9299321"/>
            <a:ext cx="14392275" cy="139249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EA235-1C17-4FA8-BAF7-8140D64B5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94FBA-33B9-4FDA-82DD-1650B194AF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2168" y="0"/>
            <a:ext cx="19041518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7D23A-AA5E-4906-80BB-705C0D910E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2_Title_Dark">
    <p:bg>
      <p:bgPr>
        <a:solidFill>
          <a:srgbClr val="55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0384B8-1495-4872-9E4B-972923ADE6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279" y="-5400"/>
            <a:ext cx="16281907" cy="10697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3BFC-8FB7-4B21-B33F-EBAE104B54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6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3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7CDA1-28D0-4744-ABA7-F95AD6F4D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86" y="0"/>
            <a:ext cx="18774936" cy="10691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21FE5-63D3-4F95-82F6-05115C1AC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4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7B1BA-C5E7-4AE7-B71F-857B10E4D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8316" y="0"/>
            <a:ext cx="19007666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15F51-8888-4170-ACFE-325F82EBFC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284790"/>
            <a:ext cx="14401799" cy="118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1" y="2846200"/>
            <a:ext cx="9359900" cy="538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433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65" r:id="rId4"/>
    <p:sldLayoutId id="2147483673" r:id="rId5"/>
  </p:sldLayoutIdLst>
  <p:hf sldNum="0" hdr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None/>
        <a:defRPr sz="4365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71277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742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2pPr>
      <a:lvl3pPr marL="142555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213832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4pPr>
      <a:lvl5pPr marL="285110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">
          <p15:clr>
            <a:srgbClr val="F26B43"/>
          </p15:clr>
        </p15:guide>
        <p15:guide id="3" orient="horz" pos="6543">
          <p15:clr>
            <a:srgbClr val="F26B43"/>
          </p15:clr>
        </p15:guide>
        <p15:guide id="4" pos="226">
          <p15:clr>
            <a:srgbClr val="F26B43"/>
          </p15:clr>
        </p15:guide>
        <p15:guide id="5" pos="9298">
          <p15:clr>
            <a:srgbClr val="F26B43"/>
          </p15:clr>
        </p15:guide>
        <p15:guide id="6" pos="680">
          <p15:clr>
            <a:srgbClr val="F26B43"/>
          </p15:clr>
        </p15:guide>
        <p15:guide id="7" pos="2948">
          <p15:clr>
            <a:srgbClr val="F26B43"/>
          </p15:clr>
        </p15:guide>
        <p15:guide id="8" pos="6576">
          <p15:clr>
            <a:srgbClr val="F26B43"/>
          </p15:clr>
        </p15:guide>
        <p15:guide id="9" orient="horz" pos="1553">
          <p15:clr>
            <a:srgbClr val="F26B43"/>
          </p15:clr>
        </p15:guide>
        <p15:guide id="10" orient="horz" pos="518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DD8FC-E73F-4BD5-815E-AF3497F5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0AF12-39F3-47A2-BA15-CBE13891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4008-3297-412A-AF57-31CDBB1FF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110A7-E1BE-4084-A6AF-76759C774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5D4C-41E6-4620-B637-8558AF18F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89DD46C4-60C4-4FC6-AABC-D20E5AF1B9F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08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7" r:id="rId3"/>
    <p:sldLayoutId id="2147483679" r:id="rId4"/>
    <p:sldLayoutId id="2147483680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ED5A4-6E5D-4AB9-BF01-176BB931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877B8-1DF7-4422-998B-EAE196A4F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67A8-D717-4312-8977-9FADD80B6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C3D2-048F-4842-A72D-3EAA81061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09185-A958-4B0B-AD4C-4B5237CE2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AD2CCC38-CCEB-48CB-BF5E-A4D3FA69DD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56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4" r:id="rId2"/>
    <p:sldLayoutId id="2147483672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1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10" Type="http://schemas.openxmlformats.org/officeDocument/2006/relationships/image" Target="../media/image38.png"/><Relationship Id="rId4" Type="http://schemas.openxmlformats.org/officeDocument/2006/relationships/image" Target="../media/image34.jpe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gi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gif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C893B95-A35B-454B-9A01-38C155409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00" y="7287887"/>
            <a:ext cx="14392275" cy="998262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latin typeface="Times New Roman" panose="02020603050405020304" pitchFamily="18" charset="0"/>
              </a:rPr>
              <a:t>GSA Grasshopper Plugin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B5475BD-4D37-4B2D-B7DD-C77C58660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8439149"/>
            <a:ext cx="14392275" cy="1487463"/>
          </a:xfrm>
        </p:spPr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SSN.E - Parametric Design for Structures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Kristjan Nielsen</a:t>
            </a: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393FFD76-7C15-468E-ABBB-4ED33E8064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10th </a:t>
            </a:r>
            <a:r>
              <a:rPr lang="de-DE" dirty="0" err="1"/>
              <a:t>February</a:t>
            </a:r>
            <a:r>
              <a:rPr lang="de-DE" dirty="0"/>
              <a:t> 2021</a:t>
            </a:r>
            <a:endParaRPr lang="en-GB" dirty="0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FDF806B0-A36F-4F43-9B79-E53831528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A4E501-0A9C-4342-9B2B-E4A1B0C445A6}"/>
              </a:ext>
            </a:extLst>
          </p:cNvPr>
          <p:cNvGrpSpPr/>
          <p:nvPr/>
        </p:nvGrpSpPr>
        <p:grpSpPr>
          <a:xfrm>
            <a:off x="15559655" y="822557"/>
            <a:ext cx="658184" cy="248930"/>
            <a:chOff x="7215754" y="3165705"/>
            <a:chExt cx="658184" cy="248930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895F0E59-85B3-4CEE-89E8-7D4E5B616414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FE57C6-09C0-42B2-AAFF-F7C718CC46E1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2BC54C-6829-4731-ACAD-CBA4BC2831C5}"/>
              </a:ext>
            </a:extLst>
          </p:cNvPr>
          <p:cNvSpPr txBox="1"/>
          <p:nvPr/>
        </p:nvSpPr>
        <p:spPr>
          <a:xfrm>
            <a:off x="15559655" y="2263479"/>
            <a:ext cx="225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Annotation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01A966-622E-43AF-85E3-3B0022E523FD}"/>
              </a:ext>
            </a:extLst>
          </p:cNvPr>
          <p:cNvSpPr/>
          <p:nvPr/>
        </p:nvSpPr>
        <p:spPr>
          <a:xfrm>
            <a:off x="15559655" y="2777601"/>
            <a:ext cx="867230" cy="867232"/>
          </a:xfrm>
          <a:prstGeom prst="ellipse">
            <a:avLst/>
          </a:prstGeom>
          <a:noFill/>
          <a:ln w="444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63AD8-24B0-4CB6-9AF3-E2D336706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5767725"/>
            <a:ext cx="630000" cy="63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ABE1D-3997-4726-90DC-BE54A8274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4982795"/>
            <a:ext cx="630000" cy="6300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EC1669-CE7E-4DBD-A3FC-9F4FD1E2056C}"/>
              </a:ext>
            </a:extLst>
          </p:cNvPr>
          <p:cNvSpPr/>
          <p:nvPr/>
        </p:nvSpPr>
        <p:spPr>
          <a:xfrm>
            <a:off x="16686780" y="3860896"/>
            <a:ext cx="2818011" cy="993233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F6D764-B328-4601-927A-68417F95625C}"/>
              </a:ext>
            </a:extLst>
          </p:cNvPr>
          <p:cNvGrpSpPr/>
          <p:nvPr/>
        </p:nvGrpSpPr>
        <p:grpSpPr>
          <a:xfrm>
            <a:off x="15601657" y="1431451"/>
            <a:ext cx="1941650" cy="404912"/>
            <a:chOff x="15601657" y="1431451"/>
            <a:chExt cx="1941650" cy="4049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B6AF47-29A8-45B4-8647-7F87FB740621}"/>
                </a:ext>
              </a:extLst>
            </p:cNvPr>
            <p:cNvGrpSpPr/>
            <p:nvPr/>
          </p:nvGrpSpPr>
          <p:grpSpPr>
            <a:xfrm>
              <a:off x="15601657" y="1576388"/>
              <a:ext cx="1941650" cy="259975"/>
              <a:chOff x="15601657" y="1576388"/>
              <a:chExt cx="1941650" cy="25997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AFE3A80-33EA-48C6-B3D0-8571822D9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1657" y="1738731"/>
                <a:ext cx="19416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BEBF4C-2C41-4BC2-B811-6939D513C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2908" y="1581150"/>
                <a:ext cx="0" cy="2552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A127FAE-A66C-41EF-82FE-13304DA1D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0783" y="1576388"/>
                <a:ext cx="0" cy="259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0FC395D-3E8E-49C8-A16F-4C1E2ADB31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30739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9D4D44-5E95-4FDE-A1F1-BCFD71ABF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92864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D1CDBB-9221-43E3-8840-48B2A6C4928C}"/>
                </a:ext>
              </a:extLst>
            </p:cNvPr>
            <p:cNvSpPr txBox="1"/>
            <p:nvPr/>
          </p:nvSpPr>
          <p:spPr>
            <a:xfrm>
              <a:off x="15690783" y="1431451"/>
              <a:ext cx="1762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Dim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40EDF40-31AD-4D74-A60C-DF9177209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4982795"/>
            <a:ext cx="630000" cy="63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8C40C5-8AEB-4D2F-BB52-E5466EA01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907445"/>
            <a:ext cx="630000" cy="63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6ABEC-7A7D-46D8-9965-F2E8736E8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4982795"/>
            <a:ext cx="630000" cy="63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8FA9EF-7D4A-45DC-B8DE-61E1B8139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4982795"/>
            <a:ext cx="630000" cy="63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7081FB-BFB9-4448-864E-E02B5DC1D3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5767725"/>
            <a:ext cx="630000" cy="63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4FADDE6-3560-4896-BEA7-CBD89BE07E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5767725"/>
            <a:ext cx="630000" cy="63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4E6319-908C-43F3-83F8-A54A50D76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5767725"/>
            <a:ext cx="630000" cy="63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15F6AF-4E98-4D8D-97D2-8177493474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907445"/>
            <a:ext cx="630000" cy="63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B8CD417-F820-4694-B272-ED5DB6FD6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7337585"/>
            <a:ext cx="630000" cy="63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5A4855-534B-4C4A-873D-6361B2B285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7337585"/>
            <a:ext cx="630000" cy="63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6BFAC5F-1231-426F-96FA-4A921882C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6552655"/>
            <a:ext cx="630000" cy="63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B3284A0-C40C-43A4-9BE9-4B45A0B56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6552655"/>
            <a:ext cx="630000" cy="63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1D260D-3E61-47B0-BBE6-9859B1EABB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907445"/>
            <a:ext cx="630000" cy="63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9EFA2C0-A112-42D6-9669-C70A0450B6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907445"/>
            <a:ext cx="630000" cy="63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C1C04A-BC12-4222-91F8-1F75946FC1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7337585"/>
            <a:ext cx="630000" cy="63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BCC84BF-7F0A-43C9-ABB5-9E8843BA6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122515"/>
            <a:ext cx="630000" cy="63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D783E56-376D-453F-B314-2EA86B6D8F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6552655"/>
            <a:ext cx="630000" cy="63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562C0A2-6D8A-4130-9179-2EF17BF3DD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6552655"/>
            <a:ext cx="630000" cy="63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C72852E-A204-4BC1-8F45-55D2B6E1BC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122515"/>
            <a:ext cx="630000" cy="63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DA9068E-212D-499B-B349-5910AA0025C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122515"/>
            <a:ext cx="630000" cy="63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ADFEE09-BE69-4166-8722-E118A0136F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122515"/>
            <a:ext cx="630000" cy="63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187E4D2-EDFC-437A-99D3-D5430129FB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7337585"/>
            <a:ext cx="630000" cy="6300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8343F621-3EB4-4247-AA1C-ACF1631374C9}"/>
              </a:ext>
            </a:extLst>
          </p:cNvPr>
          <p:cNvSpPr/>
          <p:nvPr/>
        </p:nvSpPr>
        <p:spPr>
          <a:xfrm>
            <a:off x="15554210" y="3937466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A4EDEAA-145D-426C-8039-548D420A5FE6}"/>
              </a:ext>
            </a:extLst>
          </p:cNvPr>
          <p:cNvSpPr/>
          <p:nvPr/>
        </p:nvSpPr>
        <p:spPr>
          <a:xfrm>
            <a:off x="16686780" y="2777601"/>
            <a:ext cx="2818011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4255372-B8B7-44E3-A661-ED7FF6380CD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546458" y="10249777"/>
            <a:ext cx="1140322" cy="3015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2AD182-A4CC-48B2-A812-CE56BDD3B88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20" y="2041927"/>
            <a:ext cx="4658310" cy="46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Model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1C7A0-CB8D-4014-AD6D-F570AE106A79}"/>
              </a:ext>
            </a:extLst>
          </p:cNvPr>
          <p:cNvGrpSpPr/>
          <p:nvPr/>
        </p:nvGrpSpPr>
        <p:grpSpPr>
          <a:xfrm>
            <a:off x="3375025" y="2415834"/>
            <a:ext cx="8369300" cy="5860144"/>
            <a:chOff x="3375025" y="1841500"/>
            <a:chExt cx="8369300" cy="58601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00BE98-299A-45D2-ABC3-2789E9988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87" t="24742" r="70181" b="50404"/>
            <a:stretch/>
          </p:blipFill>
          <p:spPr>
            <a:xfrm>
              <a:off x="3451224" y="1930400"/>
              <a:ext cx="8140700" cy="5507152"/>
            </a:xfrm>
            <a:prstGeom prst="rect">
              <a:avLst/>
            </a:prstGeom>
          </p:spPr>
        </p:pic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DD45FC-BBEE-49D1-A19B-1C59E1987F3F}"/>
                </a:ext>
              </a:extLst>
            </p:cNvPr>
            <p:cNvSpPr/>
            <p:nvPr/>
          </p:nvSpPr>
          <p:spPr>
            <a:xfrm>
              <a:off x="3375025" y="1841500"/>
              <a:ext cx="8369300" cy="5860144"/>
            </a:xfrm>
            <a:custGeom>
              <a:avLst/>
              <a:gdLst>
                <a:gd name="connsiteX0" fmla="*/ 114300 w 13131800"/>
                <a:gd name="connsiteY0" fmla="*/ 0 h 4876800"/>
                <a:gd name="connsiteX1" fmla="*/ 9156700 w 13131800"/>
                <a:gd name="connsiteY1" fmla="*/ 0 h 4876800"/>
                <a:gd name="connsiteX2" fmla="*/ 9156700 w 13131800"/>
                <a:gd name="connsiteY2" fmla="*/ 711200 h 4876800"/>
                <a:gd name="connsiteX3" fmla="*/ 8991600 w 13131800"/>
                <a:gd name="connsiteY3" fmla="*/ 711200 h 4876800"/>
                <a:gd name="connsiteX4" fmla="*/ 2438400 w 13131800"/>
                <a:gd name="connsiteY4" fmla="*/ 711200 h 4876800"/>
                <a:gd name="connsiteX5" fmla="*/ 2438400 w 13131800"/>
                <a:gd name="connsiteY5" fmla="*/ 4737100 h 4876800"/>
                <a:gd name="connsiteX6" fmla="*/ 6642100 w 13131800"/>
                <a:gd name="connsiteY6" fmla="*/ 4737100 h 4876800"/>
                <a:gd name="connsiteX7" fmla="*/ 6642100 w 13131800"/>
                <a:gd name="connsiteY7" fmla="*/ 2260600 h 4876800"/>
                <a:gd name="connsiteX8" fmla="*/ 9118600 w 13131800"/>
                <a:gd name="connsiteY8" fmla="*/ 2260600 h 4876800"/>
                <a:gd name="connsiteX9" fmla="*/ 9118600 w 13131800"/>
                <a:gd name="connsiteY9" fmla="*/ 4673600 h 4876800"/>
                <a:gd name="connsiteX10" fmla="*/ 10833100 w 13131800"/>
                <a:gd name="connsiteY10" fmla="*/ 4673600 h 4876800"/>
                <a:gd name="connsiteX11" fmla="*/ 10833100 w 13131800"/>
                <a:gd name="connsiteY11" fmla="*/ 2362200 h 4876800"/>
                <a:gd name="connsiteX12" fmla="*/ 13131800 w 13131800"/>
                <a:gd name="connsiteY12" fmla="*/ 2362200 h 4876800"/>
                <a:gd name="connsiteX13" fmla="*/ 13131800 w 13131800"/>
                <a:gd name="connsiteY13" fmla="*/ 4876800 h 4876800"/>
                <a:gd name="connsiteX14" fmla="*/ 0 w 13131800"/>
                <a:gd name="connsiteY14" fmla="*/ 4876800 h 4876800"/>
                <a:gd name="connsiteX15" fmla="*/ 114300 w 13131800"/>
                <a:gd name="connsiteY15" fmla="*/ 0 h 4876800"/>
                <a:gd name="connsiteX0" fmla="*/ 0 w 13716000"/>
                <a:gd name="connsiteY0" fmla="*/ 0 h 9588500"/>
                <a:gd name="connsiteX1" fmla="*/ 9740900 w 13716000"/>
                <a:gd name="connsiteY1" fmla="*/ 4711700 h 9588500"/>
                <a:gd name="connsiteX2" fmla="*/ 9740900 w 13716000"/>
                <a:gd name="connsiteY2" fmla="*/ 5422900 h 9588500"/>
                <a:gd name="connsiteX3" fmla="*/ 9575800 w 13716000"/>
                <a:gd name="connsiteY3" fmla="*/ 5422900 h 9588500"/>
                <a:gd name="connsiteX4" fmla="*/ 3022600 w 13716000"/>
                <a:gd name="connsiteY4" fmla="*/ 5422900 h 9588500"/>
                <a:gd name="connsiteX5" fmla="*/ 3022600 w 13716000"/>
                <a:gd name="connsiteY5" fmla="*/ 9448800 h 9588500"/>
                <a:gd name="connsiteX6" fmla="*/ 7226300 w 13716000"/>
                <a:gd name="connsiteY6" fmla="*/ 9448800 h 9588500"/>
                <a:gd name="connsiteX7" fmla="*/ 7226300 w 13716000"/>
                <a:gd name="connsiteY7" fmla="*/ 6972300 h 9588500"/>
                <a:gd name="connsiteX8" fmla="*/ 9702800 w 13716000"/>
                <a:gd name="connsiteY8" fmla="*/ 6972300 h 9588500"/>
                <a:gd name="connsiteX9" fmla="*/ 9702800 w 13716000"/>
                <a:gd name="connsiteY9" fmla="*/ 9385300 h 9588500"/>
                <a:gd name="connsiteX10" fmla="*/ 11417300 w 13716000"/>
                <a:gd name="connsiteY10" fmla="*/ 9385300 h 9588500"/>
                <a:gd name="connsiteX11" fmla="*/ 11417300 w 13716000"/>
                <a:gd name="connsiteY11" fmla="*/ 7073900 h 9588500"/>
                <a:gd name="connsiteX12" fmla="*/ 13716000 w 13716000"/>
                <a:gd name="connsiteY12" fmla="*/ 7073900 h 9588500"/>
                <a:gd name="connsiteX13" fmla="*/ 13716000 w 13716000"/>
                <a:gd name="connsiteY13" fmla="*/ 9588500 h 9588500"/>
                <a:gd name="connsiteX14" fmla="*/ 584200 w 13716000"/>
                <a:gd name="connsiteY14" fmla="*/ 9588500 h 9588500"/>
                <a:gd name="connsiteX15" fmla="*/ 0 w 13716000"/>
                <a:gd name="connsiteY15" fmla="*/ 0 h 9588500"/>
                <a:gd name="connsiteX0" fmla="*/ 0 w 13716000"/>
                <a:gd name="connsiteY0" fmla="*/ 0 h 9588500"/>
                <a:gd name="connsiteX1" fmla="*/ 8356600 w 13716000"/>
                <a:gd name="connsiteY1" fmla="*/ 50800 h 9588500"/>
                <a:gd name="connsiteX2" fmla="*/ 9740900 w 13716000"/>
                <a:gd name="connsiteY2" fmla="*/ 5422900 h 9588500"/>
                <a:gd name="connsiteX3" fmla="*/ 9575800 w 13716000"/>
                <a:gd name="connsiteY3" fmla="*/ 5422900 h 9588500"/>
                <a:gd name="connsiteX4" fmla="*/ 3022600 w 13716000"/>
                <a:gd name="connsiteY4" fmla="*/ 5422900 h 9588500"/>
                <a:gd name="connsiteX5" fmla="*/ 3022600 w 13716000"/>
                <a:gd name="connsiteY5" fmla="*/ 9448800 h 9588500"/>
                <a:gd name="connsiteX6" fmla="*/ 7226300 w 13716000"/>
                <a:gd name="connsiteY6" fmla="*/ 9448800 h 9588500"/>
                <a:gd name="connsiteX7" fmla="*/ 7226300 w 13716000"/>
                <a:gd name="connsiteY7" fmla="*/ 6972300 h 9588500"/>
                <a:gd name="connsiteX8" fmla="*/ 9702800 w 13716000"/>
                <a:gd name="connsiteY8" fmla="*/ 6972300 h 9588500"/>
                <a:gd name="connsiteX9" fmla="*/ 9702800 w 13716000"/>
                <a:gd name="connsiteY9" fmla="*/ 9385300 h 9588500"/>
                <a:gd name="connsiteX10" fmla="*/ 11417300 w 13716000"/>
                <a:gd name="connsiteY10" fmla="*/ 9385300 h 9588500"/>
                <a:gd name="connsiteX11" fmla="*/ 11417300 w 13716000"/>
                <a:gd name="connsiteY11" fmla="*/ 7073900 h 9588500"/>
                <a:gd name="connsiteX12" fmla="*/ 13716000 w 13716000"/>
                <a:gd name="connsiteY12" fmla="*/ 7073900 h 9588500"/>
                <a:gd name="connsiteX13" fmla="*/ 13716000 w 13716000"/>
                <a:gd name="connsiteY13" fmla="*/ 9588500 h 9588500"/>
                <a:gd name="connsiteX14" fmla="*/ 584200 w 13716000"/>
                <a:gd name="connsiteY14" fmla="*/ 9588500 h 9588500"/>
                <a:gd name="connsiteX15" fmla="*/ 0 w 13716000"/>
                <a:gd name="connsiteY15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9588500 w 13728700"/>
                <a:gd name="connsiteY3" fmla="*/ 5422900 h 9588500"/>
                <a:gd name="connsiteX4" fmla="*/ 3035300 w 13728700"/>
                <a:gd name="connsiteY4" fmla="*/ 5422900 h 9588500"/>
                <a:gd name="connsiteX5" fmla="*/ 3035300 w 13728700"/>
                <a:gd name="connsiteY5" fmla="*/ 9448800 h 9588500"/>
                <a:gd name="connsiteX6" fmla="*/ 7239000 w 13728700"/>
                <a:gd name="connsiteY6" fmla="*/ 9448800 h 9588500"/>
                <a:gd name="connsiteX7" fmla="*/ 7239000 w 13728700"/>
                <a:gd name="connsiteY7" fmla="*/ 6972300 h 9588500"/>
                <a:gd name="connsiteX8" fmla="*/ 9715500 w 13728700"/>
                <a:gd name="connsiteY8" fmla="*/ 6972300 h 9588500"/>
                <a:gd name="connsiteX9" fmla="*/ 9715500 w 13728700"/>
                <a:gd name="connsiteY9" fmla="*/ 9385300 h 9588500"/>
                <a:gd name="connsiteX10" fmla="*/ 11430000 w 13728700"/>
                <a:gd name="connsiteY10" fmla="*/ 9385300 h 9588500"/>
                <a:gd name="connsiteX11" fmla="*/ 11430000 w 13728700"/>
                <a:gd name="connsiteY11" fmla="*/ 7073900 h 9588500"/>
                <a:gd name="connsiteX12" fmla="*/ 13728700 w 13728700"/>
                <a:gd name="connsiteY12" fmla="*/ 7073900 h 9588500"/>
                <a:gd name="connsiteX13" fmla="*/ 13728700 w 13728700"/>
                <a:gd name="connsiteY13" fmla="*/ 9588500 h 9588500"/>
                <a:gd name="connsiteX14" fmla="*/ 0 w 13728700"/>
                <a:gd name="connsiteY14" fmla="*/ 1066800 h 9588500"/>
                <a:gd name="connsiteX15" fmla="*/ 12700 w 13728700"/>
                <a:gd name="connsiteY15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3035300 w 13728700"/>
                <a:gd name="connsiteY3" fmla="*/ 5422900 h 9588500"/>
                <a:gd name="connsiteX4" fmla="*/ 3035300 w 13728700"/>
                <a:gd name="connsiteY4" fmla="*/ 9448800 h 9588500"/>
                <a:gd name="connsiteX5" fmla="*/ 7239000 w 13728700"/>
                <a:gd name="connsiteY5" fmla="*/ 9448800 h 9588500"/>
                <a:gd name="connsiteX6" fmla="*/ 7239000 w 13728700"/>
                <a:gd name="connsiteY6" fmla="*/ 6972300 h 9588500"/>
                <a:gd name="connsiteX7" fmla="*/ 9715500 w 13728700"/>
                <a:gd name="connsiteY7" fmla="*/ 6972300 h 9588500"/>
                <a:gd name="connsiteX8" fmla="*/ 9715500 w 13728700"/>
                <a:gd name="connsiteY8" fmla="*/ 9385300 h 9588500"/>
                <a:gd name="connsiteX9" fmla="*/ 11430000 w 13728700"/>
                <a:gd name="connsiteY9" fmla="*/ 9385300 h 9588500"/>
                <a:gd name="connsiteX10" fmla="*/ 11430000 w 13728700"/>
                <a:gd name="connsiteY10" fmla="*/ 7073900 h 9588500"/>
                <a:gd name="connsiteX11" fmla="*/ 13728700 w 13728700"/>
                <a:gd name="connsiteY11" fmla="*/ 7073900 h 9588500"/>
                <a:gd name="connsiteX12" fmla="*/ 13728700 w 13728700"/>
                <a:gd name="connsiteY12" fmla="*/ 9588500 h 9588500"/>
                <a:gd name="connsiteX13" fmla="*/ 0 w 13728700"/>
                <a:gd name="connsiteY13" fmla="*/ 1066800 h 9588500"/>
                <a:gd name="connsiteX14" fmla="*/ 12700 w 13728700"/>
                <a:gd name="connsiteY14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3035300 w 13728700"/>
                <a:gd name="connsiteY3" fmla="*/ 9448800 h 9588500"/>
                <a:gd name="connsiteX4" fmla="*/ 7239000 w 13728700"/>
                <a:gd name="connsiteY4" fmla="*/ 9448800 h 9588500"/>
                <a:gd name="connsiteX5" fmla="*/ 7239000 w 13728700"/>
                <a:gd name="connsiteY5" fmla="*/ 6972300 h 9588500"/>
                <a:gd name="connsiteX6" fmla="*/ 9715500 w 13728700"/>
                <a:gd name="connsiteY6" fmla="*/ 6972300 h 9588500"/>
                <a:gd name="connsiteX7" fmla="*/ 9715500 w 13728700"/>
                <a:gd name="connsiteY7" fmla="*/ 9385300 h 9588500"/>
                <a:gd name="connsiteX8" fmla="*/ 11430000 w 13728700"/>
                <a:gd name="connsiteY8" fmla="*/ 9385300 h 9588500"/>
                <a:gd name="connsiteX9" fmla="*/ 11430000 w 13728700"/>
                <a:gd name="connsiteY9" fmla="*/ 7073900 h 9588500"/>
                <a:gd name="connsiteX10" fmla="*/ 13728700 w 13728700"/>
                <a:gd name="connsiteY10" fmla="*/ 7073900 h 9588500"/>
                <a:gd name="connsiteX11" fmla="*/ 13728700 w 13728700"/>
                <a:gd name="connsiteY11" fmla="*/ 9588500 h 9588500"/>
                <a:gd name="connsiteX12" fmla="*/ 0 w 13728700"/>
                <a:gd name="connsiteY12" fmla="*/ 1066800 h 9588500"/>
                <a:gd name="connsiteX13" fmla="*/ 12700 w 13728700"/>
                <a:gd name="connsiteY13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7239000 w 13728700"/>
                <a:gd name="connsiteY3" fmla="*/ 9448800 h 9588500"/>
                <a:gd name="connsiteX4" fmla="*/ 7239000 w 13728700"/>
                <a:gd name="connsiteY4" fmla="*/ 6972300 h 9588500"/>
                <a:gd name="connsiteX5" fmla="*/ 9715500 w 13728700"/>
                <a:gd name="connsiteY5" fmla="*/ 6972300 h 9588500"/>
                <a:gd name="connsiteX6" fmla="*/ 9715500 w 13728700"/>
                <a:gd name="connsiteY6" fmla="*/ 9385300 h 9588500"/>
                <a:gd name="connsiteX7" fmla="*/ 11430000 w 13728700"/>
                <a:gd name="connsiteY7" fmla="*/ 9385300 h 9588500"/>
                <a:gd name="connsiteX8" fmla="*/ 11430000 w 13728700"/>
                <a:gd name="connsiteY8" fmla="*/ 7073900 h 9588500"/>
                <a:gd name="connsiteX9" fmla="*/ 13728700 w 13728700"/>
                <a:gd name="connsiteY9" fmla="*/ 7073900 h 9588500"/>
                <a:gd name="connsiteX10" fmla="*/ 13728700 w 13728700"/>
                <a:gd name="connsiteY10" fmla="*/ 9588500 h 9588500"/>
                <a:gd name="connsiteX11" fmla="*/ 0 w 13728700"/>
                <a:gd name="connsiteY11" fmla="*/ 1066800 h 9588500"/>
                <a:gd name="connsiteX12" fmla="*/ 12700 w 13728700"/>
                <a:gd name="connsiteY12" fmla="*/ 0 h 9588500"/>
                <a:gd name="connsiteX0" fmla="*/ 12700 w 13728700"/>
                <a:gd name="connsiteY0" fmla="*/ 0 h 9448800"/>
                <a:gd name="connsiteX1" fmla="*/ 8369300 w 13728700"/>
                <a:gd name="connsiteY1" fmla="*/ 50800 h 9448800"/>
                <a:gd name="connsiteX2" fmla="*/ 9753600 w 13728700"/>
                <a:gd name="connsiteY2" fmla="*/ 5422900 h 9448800"/>
                <a:gd name="connsiteX3" fmla="*/ 7239000 w 13728700"/>
                <a:gd name="connsiteY3" fmla="*/ 9448800 h 9448800"/>
                <a:gd name="connsiteX4" fmla="*/ 7239000 w 13728700"/>
                <a:gd name="connsiteY4" fmla="*/ 6972300 h 9448800"/>
                <a:gd name="connsiteX5" fmla="*/ 9715500 w 13728700"/>
                <a:gd name="connsiteY5" fmla="*/ 6972300 h 9448800"/>
                <a:gd name="connsiteX6" fmla="*/ 9715500 w 13728700"/>
                <a:gd name="connsiteY6" fmla="*/ 9385300 h 9448800"/>
                <a:gd name="connsiteX7" fmla="*/ 11430000 w 13728700"/>
                <a:gd name="connsiteY7" fmla="*/ 9385300 h 9448800"/>
                <a:gd name="connsiteX8" fmla="*/ 11430000 w 13728700"/>
                <a:gd name="connsiteY8" fmla="*/ 7073900 h 9448800"/>
                <a:gd name="connsiteX9" fmla="*/ 13728700 w 13728700"/>
                <a:gd name="connsiteY9" fmla="*/ 7073900 h 9448800"/>
                <a:gd name="connsiteX10" fmla="*/ 1460500 w 13728700"/>
                <a:gd name="connsiteY10" fmla="*/ 1117600 h 9448800"/>
                <a:gd name="connsiteX11" fmla="*/ 0 w 13728700"/>
                <a:gd name="connsiteY11" fmla="*/ 1066800 h 9448800"/>
                <a:gd name="connsiteX12" fmla="*/ 12700 w 13728700"/>
                <a:gd name="connsiteY12" fmla="*/ 0 h 9448800"/>
                <a:gd name="connsiteX0" fmla="*/ 12700 w 11430000"/>
                <a:gd name="connsiteY0" fmla="*/ 0 h 9448800"/>
                <a:gd name="connsiteX1" fmla="*/ 8369300 w 11430000"/>
                <a:gd name="connsiteY1" fmla="*/ 50800 h 9448800"/>
                <a:gd name="connsiteX2" fmla="*/ 9753600 w 11430000"/>
                <a:gd name="connsiteY2" fmla="*/ 5422900 h 9448800"/>
                <a:gd name="connsiteX3" fmla="*/ 7239000 w 11430000"/>
                <a:gd name="connsiteY3" fmla="*/ 9448800 h 9448800"/>
                <a:gd name="connsiteX4" fmla="*/ 7239000 w 11430000"/>
                <a:gd name="connsiteY4" fmla="*/ 6972300 h 9448800"/>
                <a:gd name="connsiteX5" fmla="*/ 9715500 w 11430000"/>
                <a:gd name="connsiteY5" fmla="*/ 6972300 h 9448800"/>
                <a:gd name="connsiteX6" fmla="*/ 9715500 w 11430000"/>
                <a:gd name="connsiteY6" fmla="*/ 9385300 h 9448800"/>
                <a:gd name="connsiteX7" fmla="*/ 11430000 w 11430000"/>
                <a:gd name="connsiteY7" fmla="*/ 9385300 h 9448800"/>
                <a:gd name="connsiteX8" fmla="*/ 11430000 w 11430000"/>
                <a:gd name="connsiteY8" fmla="*/ 7073900 h 9448800"/>
                <a:gd name="connsiteX9" fmla="*/ 1435100 w 11430000"/>
                <a:gd name="connsiteY9" fmla="*/ 2070100 h 9448800"/>
                <a:gd name="connsiteX10" fmla="*/ 1460500 w 11430000"/>
                <a:gd name="connsiteY10" fmla="*/ 1117600 h 9448800"/>
                <a:gd name="connsiteX11" fmla="*/ 0 w 11430000"/>
                <a:gd name="connsiteY11" fmla="*/ 1066800 h 9448800"/>
                <a:gd name="connsiteX12" fmla="*/ 12700 w 11430000"/>
                <a:gd name="connsiteY12" fmla="*/ 0 h 9448800"/>
                <a:gd name="connsiteX0" fmla="*/ 12700 w 11430000"/>
                <a:gd name="connsiteY0" fmla="*/ 0 h 9448800"/>
                <a:gd name="connsiteX1" fmla="*/ 8369300 w 11430000"/>
                <a:gd name="connsiteY1" fmla="*/ 50800 h 9448800"/>
                <a:gd name="connsiteX2" fmla="*/ 9753600 w 11430000"/>
                <a:gd name="connsiteY2" fmla="*/ 5422900 h 9448800"/>
                <a:gd name="connsiteX3" fmla="*/ 7239000 w 11430000"/>
                <a:gd name="connsiteY3" fmla="*/ 9448800 h 9448800"/>
                <a:gd name="connsiteX4" fmla="*/ 7239000 w 11430000"/>
                <a:gd name="connsiteY4" fmla="*/ 6972300 h 9448800"/>
                <a:gd name="connsiteX5" fmla="*/ 9715500 w 11430000"/>
                <a:gd name="connsiteY5" fmla="*/ 6972300 h 9448800"/>
                <a:gd name="connsiteX6" fmla="*/ 9715500 w 11430000"/>
                <a:gd name="connsiteY6" fmla="*/ 9385300 h 9448800"/>
                <a:gd name="connsiteX7" fmla="*/ 11430000 w 11430000"/>
                <a:gd name="connsiteY7" fmla="*/ 9385300 h 9448800"/>
                <a:gd name="connsiteX8" fmla="*/ 2120900 w 11430000"/>
                <a:gd name="connsiteY8" fmla="*/ 2082800 h 9448800"/>
                <a:gd name="connsiteX9" fmla="*/ 1435100 w 11430000"/>
                <a:gd name="connsiteY9" fmla="*/ 2070100 h 9448800"/>
                <a:gd name="connsiteX10" fmla="*/ 1460500 w 11430000"/>
                <a:gd name="connsiteY10" fmla="*/ 1117600 h 9448800"/>
                <a:gd name="connsiteX11" fmla="*/ 0 w 11430000"/>
                <a:gd name="connsiteY11" fmla="*/ 1066800 h 9448800"/>
                <a:gd name="connsiteX12" fmla="*/ 12700 w 11430000"/>
                <a:gd name="connsiteY12" fmla="*/ 0 h 9448800"/>
                <a:gd name="connsiteX0" fmla="*/ 12700 w 9753600"/>
                <a:gd name="connsiteY0" fmla="*/ 0 h 9448800"/>
                <a:gd name="connsiteX1" fmla="*/ 8369300 w 9753600"/>
                <a:gd name="connsiteY1" fmla="*/ 50800 h 9448800"/>
                <a:gd name="connsiteX2" fmla="*/ 9753600 w 9753600"/>
                <a:gd name="connsiteY2" fmla="*/ 5422900 h 9448800"/>
                <a:gd name="connsiteX3" fmla="*/ 7239000 w 9753600"/>
                <a:gd name="connsiteY3" fmla="*/ 9448800 h 9448800"/>
                <a:gd name="connsiteX4" fmla="*/ 7239000 w 9753600"/>
                <a:gd name="connsiteY4" fmla="*/ 6972300 h 9448800"/>
                <a:gd name="connsiteX5" fmla="*/ 9715500 w 9753600"/>
                <a:gd name="connsiteY5" fmla="*/ 6972300 h 9448800"/>
                <a:gd name="connsiteX6" fmla="*/ 9715500 w 9753600"/>
                <a:gd name="connsiteY6" fmla="*/ 9385300 h 9448800"/>
                <a:gd name="connsiteX7" fmla="*/ 2159000 w 9753600"/>
                <a:gd name="connsiteY7" fmla="*/ 5727700 h 9448800"/>
                <a:gd name="connsiteX8" fmla="*/ 2120900 w 9753600"/>
                <a:gd name="connsiteY8" fmla="*/ 2082800 h 9448800"/>
                <a:gd name="connsiteX9" fmla="*/ 1435100 w 9753600"/>
                <a:gd name="connsiteY9" fmla="*/ 2070100 h 9448800"/>
                <a:gd name="connsiteX10" fmla="*/ 1460500 w 9753600"/>
                <a:gd name="connsiteY10" fmla="*/ 1117600 h 9448800"/>
                <a:gd name="connsiteX11" fmla="*/ 0 w 9753600"/>
                <a:gd name="connsiteY11" fmla="*/ 1066800 h 9448800"/>
                <a:gd name="connsiteX12" fmla="*/ 12700 w 9753600"/>
                <a:gd name="connsiteY12" fmla="*/ 0 h 9448800"/>
                <a:gd name="connsiteX0" fmla="*/ 12700 w 9753600"/>
                <a:gd name="connsiteY0" fmla="*/ 0 h 9448800"/>
                <a:gd name="connsiteX1" fmla="*/ 8369300 w 9753600"/>
                <a:gd name="connsiteY1" fmla="*/ 50800 h 9448800"/>
                <a:gd name="connsiteX2" fmla="*/ 9753600 w 9753600"/>
                <a:gd name="connsiteY2" fmla="*/ 5422900 h 9448800"/>
                <a:gd name="connsiteX3" fmla="*/ 7239000 w 9753600"/>
                <a:gd name="connsiteY3" fmla="*/ 9448800 h 9448800"/>
                <a:gd name="connsiteX4" fmla="*/ 7239000 w 9753600"/>
                <a:gd name="connsiteY4" fmla="*/ 6972300 h 9448800"/>
                <a:gd name="connsiteX5" fmla="*/ 9715500 w 9753600"/>
                <a:gd name="connsiteY5" fmla="*/ 6972300 h 9448800"/>
                <a:gd name="connsiteX6" fmla="*/ 9715500 w 9753600"/>
                <a:gd name="connsiteY6" fmla="*/ 9385300 h 9448800"/>
                <a:gd name="connsiteX7" fmla="*/ 2159000 w 9753600"/>
                <a:gd name="connsiteY7" fmla="*/ 5727700 h 9448800"/>
                <a:gd name="connsiteX8" fmla="*/ 2184400 w 9753600"/>
                <a:gd name="connsiteY8" fmla="*/ 2095500 h 9448800"/>
                <a:gd name="connsiteX9" fmla="*/ 1435100 w 9753600"/>
                <a:gd name="connsiteY9" fmla="*/ 2070100 h 9448800"/>
                <a:gd name="connsiteX10" fmla="*/ 1460500 w 9753600"/>
                <a:gd name="connsiteY10" fmla="*/ 1117600 h 9448800"/>
                <a:gd name="connsiteX11" fmla="*/ 0 w 9753600"/>
                <a:gd name="connsiteY11" fmla="*/ 1066800 h 9448800"/>
                <a:gd name="connsiteX12" fmla="*/ 12700 w 9753600"/>
                <a:gd name="connsiteY12" fmla="*/ 0 h 9448800"/>
                <a:gd name="connsiteX0" fmla="*/ 12700 w 9715500"/>
                <a:gd name="connsiteY0" fmla="*/ 0 h 9448800"/>
                <a:gd name="connsiteX1" fmla="*/ 8369300 w 9715500"/>
                <a:gd name="connsiteY1" fmla="*/ 50800 h 9448800"/>
                <a:gd name="connsiteX2" fmla="*/ 8369300 w 9715500"/>
                <a:gd name="connsiteY2" fmla="*/ 5816600 h 9448800"/>
                <a:gd name="connsiteX3" fmla="*/ 7239000 w 9715500"/>
                <a:gd name="connsiteY3" fmla="*/ 9448800 h 9448800"/>
                <a:gd name="connsiteX4" fmla="*/ 7239000 w 9715500"/>
                <a:gd name="connsiteY4" fmla="*/ 6972300 h 9448800"/>
                <a:gd name="connsiteX5" fmla="*/ 9715500 w 9715500"/>
                <a:gd name="connsiteY5" fmla="*/ 6972300 h 9448800"/>
                <a:gd name="connsiteX6" fmla="*/ 9715500 w 9715500"/>
                <a:gd name="connsiteY6" fmla="*/ 9385300 h 9448800"/>
                <a:gd name="connsiteX7" fmla="*/ 2159000 w 9715500"/>
                <a:gd name="connsiteY7" fmla="*/ 5727700 h 9448800"/>
                <a:gd name="connsiteX8" fmla="*/ 2184400 w 9715500"/>
                <a:gd name="connsiteY8" fmla="*/ 2095500 h 9448800"/>
                <a:gd name="connsiteX9" fmla="*/ 1435100 w 9715500"/>
                <a:gd name="connsiteY9" fmla="*/ 2070100 h 9448800"/>
                <a:gd name="connsiteX10" fmla="*/ 1460500 w 9715500"/>
                <a:gd name="connsiteY10" fmla="*/ 1117600 h 9448800"/>
                <a:gd name="connsiteX11" fmla="*/ 0 w 9715500"/>
                <a:gd name="connsiteY11" fmla="*/ 1066800 h 9448800"/>
                <a:gd name="connsiteX12" fmla="*/ 12700 w 9715500"/>
                <a:gd name="connsiteY12" fmla="*/ 0 h 9448800"/>
                <a:gd name="connsiteX0" fmla="*/ 12700 w 9715500"/>
                <a:gd name="connsiteY0" fmla="*/ 0 h 9448800"/>
                <a:gd name="connsiteX1" fmla="*/ 8369300 w 9715500"/>
                <a:gd name="connsiteY1" fmla="*/ 50800 h 9448800"/>
                <a:gd name="connsiteX2" fmla="*/ 8369300 w 9715500"/>
                <a:gd name="connsiteY2" fmla="*/ 5816600 h 9448800"/>
                <a:gd name="connsiteX3" fmla="*/ 7239000 w 9715500"/>
                <a:gd name="connsiteY3" fmla="*/ 9448800 h 9448800"/>
                <a:gd name="connsiteX4" fmla="*/ 7239000 w 9715500"/>
                <a:gd name="connsiteY4" fmla="*/ 6972300 h 9448800"/>
                <a:gd name="connsiteX5" fmla="*/ 9715500 w 9715500"/>
                <a:gd name="connsiteY5" fmla="*/ 9385300 h 9448800"/>
                <a:gd name="connsiteX6" fmla="*/ 2159000 w 9715500"/>
                <a:gd name="connsiteY6" fmla="*/ 5727700 h 9448800"/>
                <a:gd name="connsiteX7" fmla="*/ 2184400 w 9715500"/>
                <a:gd name="connsiteY7" fmla="*/ 2095500 h 9448800"/>
                <a:gd name="connsiteX8" fmla="*/ 1435100 w 9715500"/>
                <a:gd name="connsiteY8" fmla="*/ 2070100 h 9448800"/>
                <a:gd name="connsiteX9" fmla="*/ 1460500 w 9715500"/>
                <a:gd name="connsiteY9" fmla="*/ 1117600 h 9448800"/>
                <a:gd name="connsiteX10" fmla="*/ 0 w 9715500"/>
                <a:gd name="connsiteY10" fmla="*/ 1066800 h 9448800"/>
                <a:gd name="connsiteX11" fmla="*/ 12700 w 9715500"/>
                <a:gd name="connsiteY11" fmla="*/ 0 h 9448800"/>
                <a:gd name="connsiteX0" fmla="*/ 12700 w 8369300"/>
                <a:gd name="connsiteY0" fmla="*/ 0 h 9448800"/>
                <a:gd name="connsiteX1" fmla="*/ 8369300 w 8369300"/>
                <a:gd name="connsiteY1" fmla="*/ 50800 h 9448800"/>
                <a:gd name="connsiteX2" fmla="*/ 8369300 w 8369300"/>
                <a:gd name="connsiteY2" fmla="*/ 5816600 h 9448800"/>
                <a:gd name="connsiteX3" fmla="*/ 7239000 w 8369300"/>
                <a:gd name="connsiteY3" fmla="*/ 9448800 h 9448800"/>
                <a:gd name="connsiteX4" fmla="*/ 7239000 w 8369300"/>
                <a:gd name="connsiteY4" fmla="*/ 6972300 h 9448800"/>
                <a:gd name="connsiteX5" fmla="*/ 2159000 w 8369300"/>
                <a:gd name="connsiteY5" fmla="*/ 5727700 h 9448800"/>
                <a:gd name="connsiteX6" fmla="*/ 2184400 w 8369300"/>
                <a:gd name="connsiteY6" fmla="*/ 2095500 h 9448800"/>
                <a:gd name="connsiteX7" fmla="*/ 1435100 w 8369300"/>
                <a:gd name="connsiteY7" fmla="*/ 2070100 h 9448800"/>
                <a:gd name="connsiteX8" fmla="*/ 1460500 w 8369300"/>
                <a:gd name="connsiteY8" fmla="*/ 1117600 h 9448800"/>
                <a:gd name="connsiteX9" fmla="*/ 0 w 8369300"/>
                <a:gd name="connsiteY9" fmla="*/ 1066800 h 9448800"/>
                <a:gd name="connsiteX10" fmla="*/ 12700 w 8369300"/>
                <a:gd name="connsiteY10" fmla="*/ 0 h 9448800"/>
                <a:gd name="connsiteX0" fmla="*/ 12700 w 8369300"/>
                <a:gd name="connsiteY0" fmla="*/ 0 h 6972300"/>
                <a:gd name="connsiteX1" fmla="*/ 8369300 w 8369300"/>
                <a:gd name="connsiteY1" fmla="*/ 50800 h 6972300"/>
                <a:gd name="connsiteX2" fmla="*/ 8369300 w 8369300"/>
                <a:gd name="connsiteY2" fmla="*/ 5816600 h 6972300"/>
                <a:gd name="connsiteX3" fmla="*/ 7239000 w 8369300"/>
                <a:gd name="connsiteY3" fmla="*/ 6972300 h 6972300"/>
                <a:gd name="connsiteX4" fmla="*/ 2159000 w 8369300"/>
                <a:gd name="connsiteY4" fmla="*/ 5727700 h 6972300"/>
                <a:gd name="connsiteX5" fmla="*/ 2184400 w 8369300"/>
                <a:gd name="connsiteY5" fmla="*/ 2095500 h 6972300"/>
                <a:gd name="connsiteX6" fmla="*/ 1435100 w 8369300"/>
                <a:gd name="connsiteY6" fmla="*/ 2070100 h 6972300"/>
                <a:gd name="connsiteX7" fmla="*/ 1460500 w 8369300"/>
                <a:gd name="connsiteY7" fmla="*/ 1117600 h 6972300"/>
                <a:gd name="connsiteX8" fmla="*/ 0 w 8369300"/>
                <a:gd name="connsiteY8" fmla="*/ 1066800 h 6972300"/>
                <a:gd name="connsiteX9" fmla="*/ 12700 w 8369300"/>
                <a:gd name="connsiteY9" fmla="*/ 0 h 6972300"/>
                <a:gd name="connsiteX0" fmla="*/ 7239000 w 8369300"/>
                <a:gd name="connsiteY0" fmla="*/ 6972300 h 7063740"/>
                <a:gd name="connsiteX1" fmla="*/ 2159000 w 8369300"/>
                <a:gd name="connsiteY1" fmla="*/ 5727700 h 7063740"/>
                <a:gd name="connsiteX2" fmla="*/ 2184400 w 8369300"/>
                <a:gd name="connsiteY2" fmla="*/ 2095500 h 7063740"/>
                <a:gd name="connsiteX3" fmla="*/ 1435100 w 8369300"/>
                <a:gd name="connsiteY3" fmla="*/ 2070100 h 7063740"/>
                <a:gd name="connsiteX4" fmla="*/ 1460500 w 8369300"/>
                <a:gd name="connsiteY4" fmla="*/ 1117600 h 7063740"/>
                <a:gd name="connsiteX5" fmla="*/ 0 w 8369300"/>
                <a:gd name="connsiteY5" fmla="*/ 1066800 h 7063740"/>
                <a:gd name="connsiteX6" fmla="*/ 12700 w 8369300"/>
                <a:gd name="connsiteY6" fmla="*/ 0 h 7063740"/>
                <a:gd name="connsiteX7" fmla="*/ 8369300 w 8369300"/>
                <a:gd name="connsiteY7" fmla="*/ 50800 h 7063740"/>
                <a:gd name="connsiteX8" fmla="*/ 8369300 w 8369300"/>
                <a:gd name="connsiteY8" fmla="*/ 5816600 h 7063740"/>
                <a:gd name="connsiteX9" fmla="*/ 7330440 w 8369300"/>
                <a:gd name="connsiteY9" fmla="*/ 7063740 h 7063740"/>
                <a:gd name="connsiteX0" fmla="*/ 7239000 w 8369300"/>
                <a:gd name="connsiteY0" fmla="*/ 6972300 h 7063740"/>
                <a:gd name="connsiteX1" fmla="*/ 2159000 w 8369300"/>
                <a:gd name="connsiteY1" fmla="*/ 5727700 h 7063740"/>
                <a:gd name="connsiteX2" fmla="*/ 2184400 w 8369300"/>
                <a:gd name="connsiteY2" fmla="*/ 2095500 h 7063740"/>
                <a:gd name="connsiteX3" fmla="*/ 1435100 w 8369300"/>
                <a:gd name="connsiteY3" fmla="*/ 2070100 h 7063740"/>
                <a:gd name="connsiteX4" fmla="*/ 1460500 w 8369300"/>
                <a:gd name="connsiteY4" fmla="*/ 1117600 h 7063740"/>
                <a:gd name="connsiteX5" fmla="*/ 0 w 8369300"/>
                <a:gd name="connsiteY5" fmla="*/ 1066800 h 7063740"/>
                <a:gd name="connsiteX6" fmla="*/ 12700 w 8369300"/>
                <a:gd name="connsiteY6" fmla="*/ 0 h 7063740"/>
                <a:gd name="connsiteX7" fmla="*/ 8369300 w 8369300"/>
                <a:gd name="connsiteY7" fmla="*/ 50800 h 7063740"/>
                <a:gd name="connsiteX8" fmla="*/ 8369300 w 8369300"/>
                <a:gd name="connsiteY8" fmla="*/ 5816600 h 7063740"/>
                <a:gd name="connsiteX9" fmla="*/ 7330440 w 8369300"/>
                <a:gd name="connsiteY9" fmla="*/ 7063740 h 7063740"/>
                <a:gd name="connsiteX10" fmla="*/ 7239000 w 8369300"/>
                <a:gd name="connsiteY10" fmla="*/ 6972300 h 7063740"/>
                <a:gd name="connsiteX0" fmla="*/ 7239000 w 8369300"/>
                <a:gd name="connsiteY0" fmla="*/ 6972300 h 7368540"/>
                <a:gd name="connsiteX1" fmla="*/ 2159000 w 8369300"/>
                <a:gd name="connsiteY1" fmla="*/ 5727700 h 7368540"/>
                <a:gd name="connsiteX2" fmla="*/ 2184400 w 8369300"/>
                <a:gd name="connsiteY2" fmla="*/ 2095500 h 7368540"/>
                <a:gd name="connsiteX3" fmla="*/ 1435100 w 8369300"/>
                <a:gd name="connsiteY3" fmla="*/ 2070100 h 7368540"/>
                <a:gd name="connsiteX4" fmla="*/ 1460500 w 8369300"/>
                <a:gd name="connsiteY4" fmla="*/ 1117600 h 7368540"/>
                <a:gd name="connsiteX5" fmla="*/ 0 w 8369300"/>
                <a:gd name="connsiteY5" fmla="*/ 1066800 h 7368540"/>
                <a:gd name="connsiteX6" fmla="*/ 12700 w 8369300"/>
                <a:gd name="connsiteY6" fmla="*/ 0 h 7368540"/>
                <a:gd name="connsiteX7" fmla="*/ 8369300 w 8369300"/>
                <a:gd name="connsiteY7" fmla="*/ 50800 h 7368540"/>
                <a:gd name="connsiteX8" fmla="*/ 8369300 w 8369300"/>
                <a:gd name="connsiteY8" fmla="*/ 5816600 h 7368540"/>
                <a:gd name="connsiteX9" fmla="*/ 7825740 w 8369300"/>
                <a:gd name="connsiteY9" fmla="*/ 7368540 h 7368540"/>
                <a:gd name="connsiteX10" fmla="*/ 7239000 w 8369300"/>
                <a:gd name="connsiteY10" fmla="*/ 6972300 h 7368540"/>
                <a:gd name="connsiteX0" fmla="*/ 7239000 w 8369300"/>
                <a:gd name="connsiteY0" fmla="*/ 6972300 h 6974723"/>
                <a:gd name="connsiteX1" fmla="*/ 2159000 w 8369300"/>
                <a:gd name="connsiteY1" fmla="*/ 5727700 h 6974723"/>
                <a:gd name="connsiteX2" fmla="*/ 2184400 w 8369300"/>
                <a:gd name="connsiteY2" fmla="*/ 2095500 h 6974723"/>
                <a:gd name="connsiteX3" fmla="*/ 1435100 w 8369300"/>
                <a:gd name="connsiteY3" fmla="*/ 2070100 h 6974723"/>
                <a:gd name="connsiteX4" fmla="*/ 1460500 w 8369300"/>
                <a:gd name="connsiteY4" fmla="*/ 1117600 h 6974723"/>
                <a:gd name="connsiteX5" fmla="*/ 0 w 8369300"/>
                <a:gd name="connsiteY5" fmla="*/ 1066800 h 6974723"/>
                <a:gd name="connsiteX6" fmla="*/ 12700 w 8369300"/>
                <a:gd name="connsiteY6" fmla="*/ 0 h 6974723"/>
                <a:gd name="connsiteX7" fmla="*/ 8369300 w 8369300"/>
                <a:gd name="connsiteY7" fmla="*/ 50800 h 6974723"/>
                <a:gd name="connsiteX8" fmla="*/ 8369300 w 8369300"/>
                <a:gd name="connsiteY8" fmla="*/ 5816600 h 6974723"/>
                <a:gd name="connsiteX9" fmla="*/ 7239000 w 8369300"/>
                <a:gd name="connsiteY9" fmla="*/ 6972300 h 6974723"/>
                <a:gd name="connsiteX0" fmla="*/ 8369300 w 8369300"/>
                <a:gd name="connsiteY0" fmla="*/ 5816600 h 6374161"/>
                <a:gd name="connsiteX1" fmla="*/ 2159000 w 8369300"/>
                <a:gd name="connsiteY1" fmla="*/ 5727700 h 6374161"/>
                <a:gd name="connsiteX2" fmla="*/ 2184400 w 8369300"/>
                <a:gd name="connsiteY2" fmla="*/ 2095500 h 6374161"/>
                <a:gd name="connsiteX3" fmla="*/ 1435100 w 8369300"/>
                <a:gd name="connsiteY3" fmla="*/ 2070100 h 6374161"/>
                <a:gd name="connsiteX4" fmla="*/ 1460500 w 8369300"/>
                <a:gd name="connsiteY4" fmla="*/ 1117600 h 6374161"/>
                <a:gd name="connsiteX5" fmla="*/ 0 w 8369300"/>
                <a:gd name="connsiteY5" fmla="*/ 1066800 h 6374161"/>
                <a:gd name="connsiteX6" fmla="*/ 12700 w 8369300"/>
                <a:gd name="connsiteY6" fmla="*/ 0 h 6374161"/>
                <a:gd name="connsiteX7" fmla="*/ 8369300 w 8369300"/>
                <a:gd name="connsiteY7" fmla="*/ 50800 h 6374161"/>
                <a:gd name="connsiteX8" fmla="*/ 8369300 w 8369300"/>
                <a:gd name="connsiteY8" fmla="*/ 5816600 h 6374161"/>
                <a:gd name="connsiteX0" fmla="*/ 8369300 w 8369300"/>
                <a:gd name="connsiteY0" fmla="*/ 5816600 h 5999574"/>
                <a:gd name="connsiteX1" fmla="*/ 2159000 w 8369300"/>
                <a:gd name="connsiteY1" fmla="*/ 5727700 h 5999574"/>
                <a:gd name="connsiteX2" fmla="*/ 2184400 w 8369300"/>
                <a:gd name="connsiteY2" fmla="*/ 2095500 h 5999574"/>
                <a:gd name="connsiteX3" fmla="*/ 1435100 w 8369300"/>
                <a:gd name="connsiteY3" fmla="*/ 2070100 h 5999574"/>
                <a:gd name="connsiteX4" fmla="*/ 1460500 w 8369300"/>
                <a:gd name="connsiteY4" fmla="*/ 1117600 h 5999574"/>
                <a:gd name="connsiteX5" fmla="*/ 0 w 8369300"/>
                <a:gd name="connsiteY5" fmla="*/ 1066800 h 5999574"/>
                <a:gd name="connsiteX6" fmla="*/ 12700 w 8369300"/>
                <a:gd name="connsiteY6" fmla="*/ 0 h 5999574"/>
                <a:gd name="connsiteX7" fmla="*/ 8369300 w 8369300"/>
                <a:gd name="connsiteY7" fmla="*/ 50800 h 5999574"/>
                <a:gd name="connsiteX8" fmla="*/ 8369300 w 8369300"/>
                <a:gd name="connsiteY8" fmla="*/ 5816600 h 5999574"/>
                <a:gd name="connsiteX0" fmla="*/ 8369300 w 8369300"/>
                <a:gd name="connsiteY0" fmla="*/ 5816600 h 6030075"/>
                <a:gd name="connsiteX1" fmla="*/ 2159000 w 8369300"/>
                <a:gd name="connsiteY1" fmla="*/ 5727700 h 6030075"/>
                <a:gd name="connsiteX2" fmla="*/ 2184400 w 8369300"/>
                <a:gd name="connsiteY2" fmla="*/ 2095500 h 6030075"/>
                <a:gd name="connsiteX3" fmla="*/ 1435100 w 8369300"/>
                <a:gd name="connsiteY3" fmla="*/ 2070100 h 6030075"/>
                <a:gd name="connsiteX4" fmla="*/ 1460500 w 8369300"/>
                <a:gd name="connsiteY4" fmla="*/ 1117600 h 6030075"/>
                <a:gd name="connsiteX5" fmla="*/ 0 w 8369300"/>
                <a:gd name="connsiteY5" fmla="*/ 1066800 h 6030075"/>
                <a:gd name="connsiteX6" fmla="*/ 12700 w 8369300"/>
                <a:gd name="connsiteY6" fmla="*/ 0 h 6030075"/>
                <a:gd name="connsiteX7" fmla="*/ 8369300 w 8369300"/>
                <a:gd name="connsiteY7" fmla="*/ 50800 h 6030075"/>
                <a:gd name="connsiteX8" fmla="*/ 8369300 w 8369300"/>
                <a:gd name="connsiteY8" fmla="*/ 5816600 h 6030075"/>
                <a:gd name="connsiteX0" fmla="*/ 8369300 w 8369300"/>
                <a:gd name="connsiteY0" fmla="*/ 5816600 h 5860144"/>
                <a:gd name="connsiteX1" fmla="*/ 2159000 w 8369300"/>
                <a:gd name="connsiteY1" fmla="*/ 5727700 h 5860144"/>
                <a:gd name="connsiteX2" fmla="*/ 2184400 w 8369300"/>
                <a:gd name="connsiteY2" fmla="*/ 2095500 h 5860144"/>
                <a:gd name="connsiteX3" fmla="*/ 1435100 w 8369300"/>
                <a:gd name="connsiteY3" fmla="*/ 2070100 h 5860144"/>
                <a:gd name="connsiteX4" fmla="*/ 1460500 w 8369300"/>
                <a:gd name="connsiteY4" fmla="*/ 1117600 h 5860144"/>
                <a:gd name="connsiteX5" fmla="*/ 0 w 8369300"/>
                <a:gd name="connsiteY5" fmla="*/ 1066800 h 5860144"/>
                <a:gd name="connsiteX6" fmla="*/ 12700 w 8369300"/>
                <a:gd name="connsiteY6" fmla="*/ 0 h 5860144"/>
                <a:gd name="connsiteX7" fmla="*/ 8369300 w 8369300"/>
                <a:gd name="connsiteY7" fmla="*/ 50800 h 5860144"/>
                <a:gd name="connsiteX8" fmla="*/ 8369300 w 8369300"/>
                <a:gd name="connsiteY8" fmla="*/ 5816600 h 58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300" h="5860144">
                  <a:moveTo>
                    <a:pt x="8369300" y="5816600"/>
                  </a:moveTo>
                  <a:cubicBezTo>
                    <a:pt x="7143750" y="5822950"/>
                    <a:pt x="3342217" y="5954183"/>
                    <a:pt x="2159000" y="5727700"/>
                  </a:cubicBezTo>
                  <a:lnTo>
                    <a:pt x="2184400" y="2095500"/>
                  </a:lnTo>
                  <a:lnTo>
                    <a:pt x="1435100" y="2070100"/>
                  </a:lnTo>
                  <a:lnTo>
                    <a:pt x="1460500" y="1117600"/>
                  </a:lnTo>
                  <a:lnTo>
                    <a:pt x="0" y="1066800"/>
                  </a:lnTo>
                  <a:lnTo>
                    <a:pt x="12700" y="0"/>
                  </a:lnTo>
                  <a:lnTo>
                    <a:pt x="8369300" y="50800"/>
                  </a:lnTo>
                  <a:lnTo>
                    <a:pt x="8369300" y="581660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8803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Open Model &amp; Get Geometry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2" name="Picture 11" descr="A picture containing text, screenshot, white&#10;&#10;Description automatically generated">
            <a:extLst>
              <a:ext uri="{FF2B5EF4-FFF2-40B4-BE49-F238E27FC236}">
                <a16:creationId xmlns:a16="http://schemas.microsoft.com/office/drawing/2014/main" id="{38ECE873-B06A-4E33-B45B-FB2F54378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" y="2097881"/>
            <a:ext cx="136112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8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GSA Grasshopper Parameters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3CFACA-B7C1-4221-8AB4-27FC1B032778}"/>
              </a:ext>
            </a:extLst>
          </p:cNvPr>
          <p:cNvGrpSpPr/>
          <p:nvPr/>
        </p:nvGrpSpPr>
        <p:grpSpPr>
          <a:xfrm>
            <a:off x="2955925" y="1844768"/>
            <a:ext cx="9728200" cy="7124700"/>
            <a:chOff x="3375025" y="2415834"/>
            <a:chExt cx="9728200" cy="7124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977B06-9BD9-4221-987D-C827EE96A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64" t="15014" r="75126" b="54696"/>
            <a:stretch/>
          </p:blipFill>
          <p:spPr>
            <a:xfrm>
              <a:off x="3451224" y="2504735"/>
              <a:ext cx="9464676" cy="6745874"/>
            </a:xfrm>
            <a:prstGeom prst="rect">
              <a:avLst/>
            </a:prstGeom>
          </p:spPr>
        </p:pic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DD45FC-BBEE-49D1-A19B-1C59E1987F3F}"/>
                </a:ext>
              </a:extLst>
            </p:cNvPr>
            <p:cNvSpPr/>
            <p:nvPr/>
          </p:nvSpPr>
          <p:spPr>
            <a:xfrm>
              <a:off x="3375025" y="2415834"/>
              <a:ext cx="9728200" cy="7124700"/>
            </a:xfrm>
            <a:custGeom>
              <a:avLst/>
              <a:gdLst>
                <a:gd name="connsiteX0" fmla="*/ 114300 w 13131800"/>
                <a:gd name="connsiteY0" fmla="*/ 0 h 4876800"/>
                <a:gd name="connsiteX1" fmla="*/ 9156700 w 13131800"/>
                <a:gd name="connsiteY1" fmla="*/ 0 h 4876800"/>
                <a:gd name="connsiteX2" fmla="*/ 9156700 w 13131800"/>
                <a:gd name="connsiteY2" fmla="*/ 711200 h 4876800"/>
                <a:gd name="connsiteX3" fmla="*/ 8991600 w 13131800"/>
                <a:gd name="connsiteY3" fmla="*/ 711200 h 4876800"/>
                <a:gd name="connsiteX4" fmla="*/ 2438400 w 13131800"/>
                <a:gd name="connsiteY4" fmla="*/ 711200 h 4876800"/>
                <a:gd name="connsiteX5" fmla="*/ 2438400 w 13131800"/>
                <a:gd name="connsiteY5" fmla="*/ 4737100 h 4876800"/>
                <a:gd name="connsiteX6" fmla="*/ 6642100 w 13131800"/>
                <a:gd name="connsiteY6" fmla="*/ 4737100 h 4876800"/>
                <a:gd name="connsiteX7" fmla="*/ 6642100 w 13131800"/>
                <a:gd name="connsiteY7" fmla="*/ 2260600 h 4876800"/>
                <a:gd name="connsiteX8" fmla="*/ 9118600 w 13131800"/>
                <a:gd name="connsiteY8" fmla="*/ 2260600 h 4876800"/>
                <a:gd name="connsiteX9" fmla="*/ 9118600 w 13131800"/>
                <a:gd name="connsiteY9" fmla="*/ 4673600 h 4876800"/>
                <a:gd name="connsiteX10" fmla="*/ 10833100 w 13131800"/>
                <a:gd name="connsiteY10" fmla="*/ 4673600 h 4876800"/>
                <a:gd name="connsiteX11" fmla="*/ 10833100 w 13131800"/>
                <a:gd name="connsiteY11" fmla="*/ 2362200 h 4876800"/>
                <a:gd name="connsiteX12" fmla="*/ 13131800 w 13131800"/>
                <a:gd name="connsiteY12" fmla="*/ 2362200 h 4876800"/>
                <a:gd name="connsiteX13" fmla="*/ 13131800 w 13131800"/>
                <a:gd name="connsiteY13" fmla="*/ 4876800 h 4876800"/>
                <a:gd name="connsiteX14" fmla="*/ 0 w 13131800"/>
                <a:gd name="connsiteY14" fmla="*/ 4876800 h 4876800"/>
                <a:gd name="connsiteX15" fmla="*/ 114300 w 13131800"/>
                <a:gd name="connsiteY15" fmla="*/ 0 h 4876800"/>
                <a:gd name="connsiteX0" fmla="*/ 0 w 13716000"/>
                <a:gd name="connsiteY0" fmla="*/ 0 h 9588500"/>
                <a:gd name="connsiteX1" fmla="*/ 9740900 w 13716000"/>
                <a:gd name="connsiteY1" fmla="*/ 4711700 h 9588500"/>
                <a:gd name="connsiteX2" fmla="*/ 9740900 w 13716000"/>
                <a:gd name="connsiteY2" fmla="*/ 5422900 h 9588500"/>
                <a:gd name="connsiteX3" fmla="*/ 9575800 w 13716000"/>
                <a:gd name="connsiteY3" fmla="*/ 5422900 h 9588500"/>
                <a:gd name="connsiteX4" fmla="*/ 3022600 w 13716000"/>
                <a:gd name="connsiteY4" fmla="*/ 5422900 h 9588500"/>
                <a:gd name="connsiteX5" fmla="*/ 3022600 w 13716000"/>
                <a:gd name="connsiteY5" fmla="*/ 9448800 h 9588500"/>
                <a:gd name="connsiteX6" fmla="*/ 7226300 w 13716000"/>
                <a:gd name="connsiteY6" fmla="*/ 9448800 h 9588500"/>
                <a:gd name="connsiteX7" fmla="*/ 7226300 w 13716000"/>
                <a:gd name="connsiteY7" fmla="*/ 6972300 h 9588500"/>
                <a:gd name="connsiteX8" fmla="*/ 9702800 w 13716000"/>
                <a:gd name="connsiteY8" fmla="*/ 6972300 h 9588500"/>
                <a:gd name="connsiteX9" fmla="*/ 9702800 w 13716000"/>
                <a:gd name="connsiteY9" fmla="*/ 9385300 h 9588500"/>
                <a:gd name="connsiteX10" fmla="*/ 11417300 w 13716000"/>
                <a:gd name="connsiteY10" fmla="*/ 9385300 h 9588500"/>
                <a:gd name="connsiteX11" fmla="*/ 11417300 w 13716000"/>
                <a:gd name="connsiteY11" fmla="*/ 7073900 h 9588500"/>
                <a:gd name="connsiteX12" fmla="*/ 13716000 w 13716000"/>
                <a:gd name="connsiteY12" fmla="*/ 7073900 h 9588500"/>
                <a:gd name="connsiteX13" fmla="*/ 13716000 w 13716000"/>
                <a:gd name="connsiteY13" fmla="*/ 9588500 h 9588500"/>
                <a:gd name="connsiteX14" fmla="*/ 584200 w 13716000"/>
                <a:gd name="connsiteY14" fmla="*/ 9588500 h 9588500"/>
                <a:gd name="connsiteX15" fmla="*/ 0 w 13716000"/>
                <a:gd name="connsiteY15" fmla="*/ 0 h 9588500"/>
                <a:gd name="connsiteX0" fmla="*/ 0 w 13716000"/>
                <a:gd name="connsiteY0" fmla="*/ 0 h 9588500"/>
                <a:gd name="connsiteX1" fmla="*/ 8356600 w 13716000"/>
                <a:gd name="connsiteY1" fmla="*/ 50800 h 9588500"/>
                <a:gd name="connsiteX2" fmla="*/ 9740900 w 13716000"/>
                <a:gd name="connsiteY2" fmla="*/ 5422900 h 9588500"/>
                <a:gd name="connsiteX3" fmla="*/ 9575800 w 13716000"/>
                <a:gd name="connsiteY3" fmla="*/ 5422900 h 9588500"/>
                <a:gd name="connsiteX4" fmla="*/ 3022600 w 13716000"/>
                <a:gd name="connsiteY4" fmla="*/ 5422900 h 9588500"/>
                <a:gd name="connsiteX5" fmla="*/ 3022600 w 13716000"/>
                <a:gd name="connsiteY5" fmla="*/ 9448800 h 9588500"/>
                <a:gd name="connsiteX6" fmla="*/ 7226300 w 13716000"/>
                <a:gd name="connsiteY6" fmla="*/ 9448800 h 9588500"/>
                <a:gd name="connsiteX7" fmla="*/ 7226300 w 13716000"/>
                <a:gd name="connsiteY7" fmla="*/ 6972300 h 9588500"/>
                <a:gd name="connsiteX8" fmla="*/ 9702800 w 13716000"/>
                <a:gd name="connsiteY8" fmla="*/ 6972300 h 9588500"/>
                <a:gd name="connsiteX9" fmla="*/ 9702800 w 13716000"/>
                <a:gd name="connsiteY9" fmla="*/ 9385300 h 9588500"/>
                <a:gd name="connsiteX10" fmla="*/ 11417300 w 13716000"/>
                <a:gd name="connsiteY10" fmla="*/ 9385300 h 9588500"/>
                <a:gd name="connsiteX11" fmla="*/ 11417300 w 13716000"/>
                <a:gd name="connsiteY11" fmla="*/ 7073900 h 9588500"/>
                <a:gd name="connsiteX12" fmla="*/ 13716000 w 13716000"/>
                <a:gd name="connsiteY12" fmla="*/ 7073900 h 9588500"/>
                <a:gd name="connsiteX13" fmla="*/ 13716000 w 13716000"/>
                <a:gd name="connsiteY13" fmla="*/ 9588500 h 9588500"/>
                <a:gd name="connsiteX14" fmla="*/ 584200 w 13716000"/>
                <a:gd name="connsiteY14" fmla="*/ 9588500 h 9588500"/>
                <a:gd name="connsiteX15" fmla="*/ 0 w 13716000"/>
                <a:gd name="connsiteY15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9588500 w 13728700"/>
                <a:gd name="connsiteY3" fmla="*/ 5422900 h 9588500"/>
                <a:gd name="connsiteX4" fmla="*/ 3035300 w 13728700"/>
                <a:gd name="connsiteY4" fmla="*/ 5422900 h 9588500"/>
                <a:gd name="connsiteX5" fmla="*/ 3035300 w 13728700"/>
                <a:gd name="connsiteY5" fmla="*/ 9448800 h 9588500"/>
                <a:gd name="connsiteX6" fmla="*/ 7239000 w 13728700"/>
                <a:gd name="connsiteY6" fmla="*/ 9448800 h 9588500"/>
                <a:gd name="connsiteX7" fmla="*/ 7239000 w 13728700"/>
                <a:gd name="connsiteY7" fmla="*/ 6972300 h 9588500"/>
                <a:gd name="connsiteX8" fmla="*/ 9715500 w 13728700"/>
                <a:gd name="connsiteY8" fmla="*/ 6972300 h 9588500"/>
                <a:gd name="connsiteX9" fmla="*/ 9715500 w 13728700"/>
                <a:gd name="connsiteY9" fmla="*/ 9385300 h 9588500"/>
                <a:gd name="connsiteX10" fmla="*/ 11430000 w 13728700"/>
                <a:gd name="connsiteY10" fmla="*/ 9385300 h 9588500"/>
                <a:gd name="connsiteX11" fmla="*/ 11430000 w 13728700"/>
                <a:gd name="connsiteY11" fmla="*/ 7073900 h 9588500"/>
                <a:gd name="connsiteX12" fmla="*/ 13728700 w 13728700"/>
                <a:gd name="connsiteY12" fmla="*/ 7073900 h 9588500"/>
                <a:gd name="connsiteX13" fmla="*/ 13728700 w 13728700"/>
                <a:gd name="connsiteY13" fmla="*/ 9588500 h 9588500"/>
                <a:gd name="connsiteX14" fmla="*/ 0 w 13728700"/>
                <a:gd name="connsiteY14" fmla="*/ 1066800 h 9588500"/>
                <a:gd name="connsiteX15" fmla="*/ 12700 w 13728700"/>
                <a:gd name="connsiteY15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3035300 w 13728700"/>
                <a:gd name="connsiteY3" fmla="*/ 5422900 h 9588500"/>
                <a:gd name="connsiteX4" fmla="*/ 3035300 w 13728700"/>
                <a:gd name="connsiteY4" fmla="*/ 9448800 h 9588500"/>
                <a:gd name="connsiteX5" fmla="*/ 7239000 w 13728700"/>
                <a:gd name="connsiteY5" fmla="*/ 9448800 h 9588500"/>
                <a:gd name="connsiteX6" fmla="*/ 7239000 w 13728700"/>
                <a:gd name="connsiteY6" fmla="*/ 6972300 h 9588500"/>
                <a:gd name="connsiteX7" fmla="*/ 9715500 w 13728700"/>
                <a:gd name="connsiteY7" fmla="*/ 6972300 h 9588500"/>
                <a:gd name="connsiteX8" fmla="*/ 9715500 w 13728700"/>
                <a:gd name="connsiteY8" fmla="*/ 9385300 h 9588500"/>
                <a:gd name="connsiteX9" fmla="*/ 11430000 w 13728700"/>
                <a:gd name="connsiteY9" fmla="*/ 9385300 h 9588500"/>
                <a:gd name="connsiteX10" fmla="*/ 11430000 w 13728700"/>
                <a:gd name="connsiteY10" fmla="*/ 7073900 h 9588500"/>
                <a:gd name="connsiteX11" fmla="*/ 13728700 w 13728700"/>
                <a:gd name="connsiteY11" fmla="*/ 7073900 h 9588500"/>
                <a:gd name="connsiteX12" fmla="*/ 13728700 w 13728700"/>
                <a:gd name="connsiteY12" fmla="*/ 9588500 h 9588500"/>
                <a:gd name="connsiteX13" fmla="*/ 0 w 13728700"/>
                <a:gd name="connsiteY13" fmla="*/ 1066800 h 9588500"/>
                <a:gd name="connsiteX14" fmla="*/ 12700 w 13728700"/>
                <a:gd name="connsiteY14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3035300 w 13728700"/>
                <a:gd name="connsiteY3" fmla="*/ 9448800 h 9588500"/>
                <a:gd name="connsiteX4" fmla="*/ 7239000 w 13728700"/>
                <a:gd name="connsiteY4" fmla="*/ 9448800 h 9588500"/>
                <a:gd name="connsiteX5" fmla="*/ 7239000 w 13728700"/>
                <a:gd name="connsiteY5" fmla="*/ 6972300 h 9588500"/>
                <a:gd name="connsiteX6" fmla="*/ 9715500 w 13728700"/>
                <a:gd name="connsiteY6" fmla="*/ 6972300 h 9588500"/>
                <a:gd name="connsiteX7" fmla="*/ 9715500 w 13728700"/>
                <a:gd name="connsiteY7" fmla="*/ 9385300 h 9588500"/>
                <a:gd name="connsiteX8" fmla="*/ 11430000 w 13728700"/>
                <a:gd name="connsiteY8" fmla="*/ 9385300 h 9588500"/>
                <a:gd name="connsiteX9" fmla="*/ 11430000 w 13728700"/>
                <a:gd name="connsiteY9" fmla="*/ 7073900 h 9588500"/>
                <a:gd name="connsiteX10" fmla="*/ 13728700 w 13728700"/>
                <a:gd name="connsiteY10" fmla="*/ 7073900 h 9588500"/>
                <a:gd name="connsiteX11" fmla="*/ 13728700 w 13728700"/>
                <a:gd name="connsiteY11" fmla="*/ 9588500 h 9588500"/>
                <a:gd name="connsiteX12" fmla="*/ 0 w 13728700"/>
                <a:gd name="connsiteY12" fmla="*/ 1066800 h 9588500"/>
                <a:gd name="connsiteX13" fmla="*/ 12700 w 13728700"/>
                <a:gd name="connsiteY13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7239000 w 13728700"/>
                <a:gd name="connsiteY3" fmla="*/ 9448800 h 9588500"/>
                <a:gd name="connsiteX4" fmla="*/ 7239000 w 13728700"/>
                <a:gd name="connsiteY4" fmla="*/ 6972300 h 9588500"/>
                <a:gd name="connsiteX5" fmla="*/ 9715500 w 13728700"/>
                <a:gd name="connsiteY5" fmla="*/ 6972300 h 9588500"/>
                <a:gd name="connsiteX6" fmla="*/ 9715500 w 13728700"/>
                <a:gd name="connsiteY6" fmla="*/ 9385300 h 9588500"/>
                <a:gd name="connsiteX7" fmla="*/ 11430000 w 13728700"/>
                <a:gd name="connsiteY7" fmla="*/ 9385300 h 9588500"/>
                <a:gd name="connsiteX8" fmla="*/ 11430000 w 13728700"/>
                <a:gd name="connsiteY8" fmla="*/ 7073900 h 9588500"/>
                <a:gd name="connsiteX9" fmla="*/ 13728700 w 13728700"/>
                <a:gd name="connsiteY9" fmla="*/ 7073900 h 9588500"/>
                <a:gd name="connsiteX10" fmla="*/ 13728700 w 13728700"/>
                <a:gd name="connsiteY10" fmla="*/ 9588500 h 9588500"/>
                <a:gd name="connsiteX11" fmla="*/ 0 w 13728700"/>
                <a:gd name="connsiteY11" fmla="*/ 1066800 h 9588500"/>
                <a:gd name="connsiteX12" fmla="*/ 12700 w 13728700"/>
                <a:gd name="connsiteY12" fmla="*/ 0 h 9588500"/>
                <a:gd name="connsiteX0" fmla="*/ 12700 w 13728700"/>
                <a:gd name="connsiteY0" fmla="*/ 0 h 9448800"/>
                <a:gd name="connsiteX1" fmla="*/ 8369300 w 13728700"/>
                <a:gd name="connsiteY1" fmla="*/ 50800 h 9448800"/>
                <a:gd name="connsiteX2" fmla="*/ 9753600 w 13728700"/>
                <a:gd name="connsiteY2" fmla="*/ 5422900 h 9448800"/>
                <a:gd name="connsiteX3" fmla="*/ 7239000 w 13728700"/>
                <a:gd name="connsiteY3" fmla="*/ 9448800 h 9448800"/>
                <a:gd name="connsiteX4" fmla="*/ 7239000 w 13728700"/>
                <a:gd name="connsiteY4" fmla="*/ 6972300 h 9448800"/>
                <a:gd name="connsiteX5" fmla="*/ 9715500 w 13728700"/>
                <a:gd name="connsiteY5" fmla="*/ 6972300 h 9448800"/>
                <a:gd name="connsiteX6" fmla="*/ 9715500 w 13728700"/>
                <a:gd name="connsiteY6" fmla="*/ 9385300 h 9448800"/>
                <a:gd name="connsiteX7" fmla="*/ 11430000 w 13728700"/>
                <a:gd name="connsiteY7" fmla="*/ 9385300 h 9448800"/>
                <a:gd name="connsiteX8" fmla="*/ 11430000 w 13728700"/>
                <a:gd name="connsiteY8" fmla="*/ 7073900 h 9448800"/>
                <a:gd name="connsiteX9" fmla="*/ 13728700 w 13728700"/>
                <a:gd name="connsiteY9" fmla="*/ 7073900 h 9448800"/>
                <a:gd name="connsiteX10" fmla="*/ 1460500 w 13728700"/>
                <a:gd name="connsiteY10" fmla="*/ 1117600 h 9448800"/>
                <a:gd name="connsiteX11" fmla="*/ 0 w 13728700"/>
                <a:gd name="connsiteY11" fmla="*/ 1066800 h 9448800"/>
                <a:gd name="connsiteX12" fmla="*/ 12700 w 13728700"/>
                <a:gd name="connsiteY12" fmla="*/ 0 h 9448800"/>
                <a:gd name="connsiteX0" fmla="*/ 12700 w 11430000"/>
                <a:gd name="connsiteY0" fmla="*/ 0 h 9448800"/>
                <a:gd name="connsiteX1" fmla="*/ 8369300 w 11430000"/>
                <a:gd name="connsiteY1" fmla="*/ 50800 h 9448800"/>
                <a:gd name="connsiteX2" fmla="*/ 9753600 w 11430000"/>
                <a:gd name="connsiteY2" fmla="*/ 5422900 h 9448800"/>
                <a:gd name="connsiteX3" fmla="*/ 7239000 w 11430000"/>
                <a:gd name="connsiteY3" fmla="*/ 9448800 h 9448800"/>
                <a:gd name="connsiteX4" fmla="*/ 7239000 w 11430000"/>
                <a:gd name="connsiteY4" fmla="*/ 6972300 h 9448800"/>
                <a:gd name="connsiteX5" fmla="*/ 9715500 w 11430000"/>
                <a:gd name="connsiteY5" fmla="*/ 6972300 h 9448800"/>
                <a:gd name="connsiteX6" fmla="*/ 9715500 w 11430000"/>
                <a:gd name="connsiteY6" fmla="*/ 9385300 h 9448800"/>
                <a:gd name="connsiteX7" fmla="*/ 11430000 w 11430000"/>
                <a:gd name="connsiteY7" fmla="*/ 9385300 h 9448800"/>
                <a:gd name="connsiteX8" fmla="*/ 11430000 w 11430000"/>
                <a:gd name="connsiteY8" fmla="*/ 7073900 h 9448800"/>
                <a:gd name="connsiteX9" fmla="*/ 1435100 w 11430000"/>
                <a:gd name="connsiteY9" fmla="*/ 2070100 h 9448800"/>
                <a:gd name="connsiteX10" fmla="*/ 1460500 w 11430000"/>
                <a:gd name="connsiteY10" fmla="*/ 1117600 h 9448800"/>
                <a:gd name="connsiteX11" fmla="*/ 0 w 11430000"/>
                <a:gd name="connsiteY11" fmla="*/ 1066800 h 9448800"/>
                <a:gd name="connsiteX12" fmla="*/ 12700 w 11430000"/>
                <a:gd name="connsiteY12" fmla="*/ 0 h 9448800"/>
                <a:gd name="connsiteX0" fmla="*/ 12700 w 11430000"/>
                <a:gd name="connsiteY0" fmla="*/ 0 h 9448800"/>
                <a:gd name="connsiteX1" fmla="*/ 8369300 w 11430000"/>
                <a:gd name="connsiteY1" fmla="*/ 50800 h 9448800"/>
                <a:gd name="connsiteX2" fmla="*/ 9753600 w 11430000"/>
                <a:gd name="connsiteY2" fmla="*/ 5422900 h 9448800"/>
                <a:gd name="connsiteX3" fmla="*/ 7239000 w 11430000"/>
                <a:gd name="connsiteY3" fmla="*/ 9448800 h 9448800"/>
                <a:gd name="connsiteX4" fmla="*/ 7239000 w 11430000"/>
                <a:gd name="connsiteY4" fmla="*/ 6972300 h 9448800"/>
                <a:gd name="connsiteX5" fmla="*/ 9715500 w 11430000"/>
                <a:gd name="connsiteY5" fmla="*/ 6972300 h 9448800"/>
                <a:gd name="connsiteX6" fmla="*/ 9715500 w 11430000"/>
                <a:gd name="connsiteY6" fmla="*/ 9385300 h 9448800"/>
                <a:gd name="connsiteX7" fmla="*/ 11430000 w 11430000"/>
                <a:gd name="connsiteY7" fmla="*/ 9385300 h 9448800"/>
                <a:gd name="connsiteX8" fmla="*/ 2120900 w 11430000"/>
                <a:gd name="connsiteY8" fmla="*/ 2082800 h 9448800"/>
                <a:gd name="connsiteX9" fmla="*/ 1435100 w 11430000"/>
                <a:gd name="connsiteY9" fmla="*/ 2070100 h 9448800"/>
                <a:gd name="connsiteX10" fmla="*/ 1460500 w 11430000"/>
                <a:gd name="connsiteY10" fmla="*/ 1117600 h 9448800"/>
                <a:gd name="connsiteX11" fmla="*/ 0 w 11430000"/>
                <a:gd name="connsiteY11" fmla="*/ 1066800 h 9448800"/>
                <a:gd name="connsiteX12" fmla="*/ 12700 w 11430000"/>
                <a:gd name="connsiteY12" fmla="*/ 0 h 9448800"/>
                <a:gd name="connsiteX0" fmla="*/ 12700 w 9753600"/>
                <a:gd name="connsiteY0" fmla="*/ 0 h 9448800"/>
                <a:gd name="connsiteX1" fmla="*/ 8369300 w 9753600"/>
                <a:gd name="connsiteY1" fmla="*/ 50800 h 9448800"/>
                <a:gd name="connsiteX2" fmla="*/ 9753600 w 9753600"/>
                <a:gd name="connsiteY2" fmla="*/ 5422900 h 9448800"/>
                <a:gd name="connsiteX3" fmla="*/ 7239000 w 9753600"/>
                <a:gd name="connsiteY3" fmla="*/ 9448800 h 9448800"/>
                <a:gd name="connsiteX4" fmla="*/ 7239000 w 9753600"/>
                <a:gd name="connsiteY4" fmla="*/ 6972300 h 9448800"/>
                <a:gd name="connsiteX5" fmla="*/ 9715500 w 9753600"/>
                <a:gd name="connsiteY5" fmla="*/ 6972300 h 9448800"/>
                <a:gd name="connsiteX6" fmla="*/ 9715500 w 9753600"/>
                <a:gd name="connsiteY6" fmla="*/ 9385300 h 9448800"/>
                <a:gd name="connsiteX7" fmla="*/ 2159000 w 9753600"/>
                <a:gd name="connsiteY7" fmla="*/ 5727700 h 9448800"/>
                <a:gd name="connsiteX8" fmla="*/ 2120900 w 9753600"/>
                <a:gd name="connsiteY8" fmla="*/ 2082800 h 9448800"/>
                <a:gd name="connsiteX9" fmla="*/ 1435100 w 9753600"/>
                <a:gd name="connsiteY9" fmla="*/ 2070100 h 9448800"/>
                <a:gd name="connsiteX10" fmla="*/ 1460500 w 9753600"/>
                <a:gd name="connsiteY10" fmla="*/ 1117600 h 9448800"/>
                <a:gd name="connsiteX11" fmla="*/ 0 w 9753600"/>
                <a:gd name="connsiteY11" fmla="*/ 1066800 h 9448800"/>
                <a:gd name="connsiteX12" fmla="*/ 12700 w 9753600"/>
                <a:gd name="connsiteY12" fmla="*/ 0 h 9448800"/>
                <a:gd name="connsiteX0" fmla="*/ 12700 w 9753600"/>
                <a:gd name="connsiteY0" fmla="*/ 0 h 9448800"/>
                <a:gd name="connsiteX1" fmla="*/ 8369300 w 9753600"/>
                <a:gd name="connsiteY1" fmla="*/ 50800 h 9448800"/>
                <a:gd name="connsiteX2" fmla="*/ 9753600 w 9753600"/>
                <a:gd name="connsiteY2" fmla="*/ 5422900 h 9448800"/>
                <a:gd name="connsiteX3" fmla="*/ 7239000 w 9753600"/>
                <a:gd name="connsiteY3" fmla="*/ 9448800 h 9448800"/>
                <a:gd name="connsiteX4" fmla="*/ 7239000 w 9753600"/>
                <a:gd name="connsiteY4" fmla="*/ 6972300 h 9448800"/>
                <a:gd name="connsiteX5" fmla="*/ 9715500 w 9753600"/>
                <a:gd name="connsiteY5" fmla="*/ 6972300 h 9448800"/>
                <a:gd name="connsiteX6" fmla="*/ 9715500 w 9753600"/>
                <a:gd name="connsiteY6" fmla="*/ 9385300 h 9448800"/>
                <a:gd name="connsiteX7" fmla="*/ 2159000 w 9753600"/>
                <a:gd name="connsiteY7" fmla="*/ 5727700 h 9448800"/>
                <a:gd name="connsiteX8" fmla="*/ 2184400 w 9753600"/>
                <a:gd name="connsiteY8" fmla="*/ 2095500 h 9448800"/>
                <a:gd name="connsiteX9" fmla="*/ 1435100 w 9753600"/>
                <a:gd name="connsiteY9" fmla="*/ 2070100 h 9448800"/>
                <a:gd name="connsiteX10" fmla="*/ 1460500 w 9753600"/>
                <a:gd name="connsiteY10" fmla="*/ 1117600 h 9448800"/>
                <a:gd name="connsiteX11" fmla="*/ 0 w 9753600"/>
                <a:gd name="connsiteY11" fmla="*/ 1066800 h 9448800"/>
                <a:gd name="connsiteX12" fmla="*/ 12700 w 9753600"/>
                <a:gd name="connsiteY12" fmla="*/ 0 h 9448800"/>
                <a:gd name="connsiteX0" fmla="*/ 12700 w 9715500"/>
                <a:gd name="connsiteY0" fmla="*/ 0 h 9448800"/>
                <a:gd name="connsiteX1" fmla="*/ 8369300 w 9715500"/>
                <a:gd name="connsiteY1" fmla="*/ 50800 h 9448800"/>
                <a:gd name="connsiteX2" fmla="*/ 8369300 w 9715500"/>
                <a:gd name="connsiteY2" fmla="*/ 5816600 h 9448800"/>
                <a:gd name="connsiteX3" fmla="*/ 7239000 w 9715500"/>
                <a:gd name="connsiteY3" fmla="*/ 9448800 h 9448800"/>
                <a:gd name="connsiteX4" fmla="*/ 7239000 w 9715500"/>
                <a:gd name="connsiteY4" fmla="*/ 6972300 h 9448800"/>
                <a:gd name="connsiteX5" fmla="*/ 9715500 w 9715500"/>
                <a:gd name="connsiteY5" fmla="*/ 6972300 h 9448800"/>
                <a:gd name="connsiteX6" fmla="*/ 9715500 w 9715500"/>
                <a:gd name="connsiteY6" fmla="*/ 9385300 h 9448800"/>
                <a:gd name="connsiteX7" fmla="*/ 2159000 w 9715500"/>
                <a:gd name="connsiteY7" fmla="*/ 5727700 h 9448800"/>
                <a:gd name="connsiteX8" fmla="*/ 2184400 w 9715500"/>
                <a:gd name="connsiteY8" fmla="*/ 2095500 h 9448800"/>
                <a:gd name="connsiteX9" fmla="*/ 1435100 w 9715500"/>
                <a:gd name="connsiteY9" fmla="*/ 2070100 h 9448800"/>
                <a:gd name="connsiteX10" fmla="*/ 1460500 w 9715500"/>
                <a:gd name="connsiteY10" fmla="*/ 1117600 h 9448800"/>
                <a:gd name="connsiteX11" fmla="*/ 0 w 9715500"/>
                <a:gd name="connsiteY11" fmla="*/ 1066800 h 9448800"/>
                <a:gd name="connsiteX12" fmla="*/ 12700 w 9715500"/>
                <a:gd name="connsiteY12" fmla="*/ 0 h 9448800"/>
                <a:gd name="connsiteX0" fmla="*/ 12700 w 9715500"/>
                <a:gd name="connsiteY0" fmla="*/ 0 h 9448800"/>
                <a:gd name="connsiteX1" fmla="*/ 8369300 w 9715500"/>
                <a:gd name="connsiteY1" fmla="*/ 50800 h 9448800"/>
                <a:gd name="connsiteX2" fmla="*/ 8369300 w 9715500"/>
                <a:gd name="connsiteY2" fmla="*/ 5816600 h 9448800"/>
                <a:gd name="connsiteX3" fmla="*/ 7239000 w 9715500"/>
                <a:gd name="connsiteY3" fmla="*/ 9448800 h 9448800"/>
                <a:gd name="connsiteX4" fmla="*/ 7239000 w 9715500"/>
                <a:gd name="connsiteY4" fmla="*/ 6972300 h 9448800"/>
                <a:gd name="connsiteX5" fmla="*/ 9715500 w 9715500"/>
                <a:gd name="connsiteY5" fmla="*/ 9385300 h 9448800"/>
                <a:gd name="connsiteX6" fmla="*/ 2159000 w 9715500"/>
                <a:gd name="connsiteY6" fmla="*/ 5727700 h 9448800"/>
                <a:gd name="connsiteX7" fmla="*/ 2184400 w 9715500"/>
                <a:gd name="connsiteY7" fmla="*/ 2095500 h 9448800"/>
                <a:gd name="connsiteX8" fmla="*/ 1435100 w 9715500"/>
                <a:gd name="connsiteY8" fmla="*/ 2070100 h 9448800"/>
                <a:gd name="connsiteX9" fmla="*/ 1460500 w 9715500"/>
                <a:gd name="connsiteY9" fmla="*/ 1117600 h 9448800"/>
                <a:gd name="connsiteX10" fmla="*/ 0 w 9715500"/>
                <a:gd name="connsiteY10" fmla="*/ 1066800 h 9448800"/>
                <a:gd name="connsiteX11" fmla="*/ 12700 w 9715500"/>
                <a:gd name="connsiteY11" fmla="*/ 0 h 9448800"/>
                <a:gd name="connsiteX0" fmla="*/ 12700 w 8369300"/>
                <a:gd name="connsiteY0" fmla="*/ 0 h 9448800"/>
                <a:gd name="connsiteX1" fmla="*/ 8369300 w 8369300"/>
                <a:gd name="connsiteY1" fmla="*/ 50800 h 9448800"/>
                <a:gd name="connsiteX2" fmla="*/ 8369300 w 8369300"/>
                <a:gd name="connsiteY2" fmla="*/ 5816600 h 9448800"/>
                <a:gd name="connsiteX3" fmla="*/ 7239000 w 8369300"/>
                <a:gd name="connsiteY3" fmla="*/ 9448800 h 9448800"/>
                <a:gd name="connsiteX4" fmla="*/ 7239000 w 8369300"/>
                <a:gd name="connsiteY4" fmla="*/ 6972300 h 9448800"/>
                <a:gd name="connsiteX5" fmla="*/ 2159000 w 8369300"/>
                <a:gd name="connsiteY5" fmla="*/ 5727700 h 9448800"/>
                <a:gd name="connsiteX6" fmla="*/ 2184400 w 8369300"/>
                <a:gd name="connsiteY6" fmla="*/ 2095500 h 9448800"/>
                <a:gd name="connsiteX7" fmla="*/ 1435100 w 8369300"/>
                <a:gd name="connsiteY7" fmla="*/ 2070100 h 9448800"/>
                <a:gd name="connsiteX8" fmla="*/ 1460500 w 8369300"/>
                <a:gd name="connsiteY8" fmla="*/ 1117600 h 9448800"/>
                <a:gd name="connsiteX9" fmla="*/ 0 w 8369300"/>
                <a:gd name="connsiteY9" fmla="*/ 1066800 h 9448800"/>
                <a:gd name="connsiteX10" fmla="*/ 12700 w 8369300"/>
                <a:gd name="connsiteY10" fmla="*/ 0 h 9448800"/>
                <a:gd name="connsiteX0" fmla="*/ 12700 w 8369300"/>
                <a:gd name="connsiteY0" fmla="*/ 0 h 6972300"/>
                <a:gd name="connsiteX1" fmla="*/ 8369300 w 8369300"/>
                <a:gd name="connsiteY1" fmla="*/ 50800 h 6972300"/>
                <a:gd name="connsiteX2" fmla="*/ 8369300 w 8369300"/>
                <a:gd name="connsiteY2" fmla="*/ 5816600 h 6972300"/>
                <a:gd name="connsiteX3" fmla="*/ 7239000 w 8369300"/>
                <a:gd name="connsiteY3" fmla="*/ 6972300 h 6972300"/>
                <a:gd name="connsiteX4" fmla="*/ 2159000 w 8369300"/>
                <a:gd name="connsiteY4" fmla="*/ 5727700 h 6972300"/>
                <a:gd name="connsiteX5" fmla="*/ 2184400 w 8369300"/>
                <a:gd name="connsiteY5" fmla="*/ 2095500 h 6972300"/>
                <a:gd name="connsiteX6" fmla="*/ 1435100 w 8369300"/>
                <a:gd name="connsiteY6" fmla="*/ 2070100 h 6972300"/>
                <a:gd name="connsiteX7" fmla="*/ 1460500 w 8369300"/>
                <a:gd name="connsiteY7" fmla="*/ 1117600 h 6972300"/>
                <a:gd name="connsiteX8" fmla="*/ 0 w 8369300"/>
                <a:gd name="connsiteY8" fmla="*/ 1066800 h 6972300"/>
                <a:gd name="connsiteX9" fmla="*/ 12700 w 8369300"/>
                <a:gd name="connsiteY9" fmla="*/ 0 h 6972300"/>
                <a:gd name="connsiteX0" fmla="*/ 7239000 w 8369300"/>
                <a:gd name="connsiteY0" fmla="*/ 6972300 h 7063740"/>
                <a:gd name="connsiteX1" fmla="*/ 2159000 w 8369300"/>
                <a:gd name="connsiteY1" fmla="*/ 5727700 h 7063740"/>
                <a:gd name="connsiteX2" fmla="*/ 2184400 w 8369300"/>
                <a:gd name="connsiteY2" fmla="*/ 2095500 h 7063740"/>
                <a:gd name="connsiteX3" fmla="*/ 1435100 w 8369300"/>
                <a:gd name="connsiteY3" fmla="*/ 2070100 h 7063740"/>
                <a:gd name="connsiteX4" fmla="*/ 1460500 w 8369300"/>
                <a:gd name="connsiteY4" fmla="*/ 1117600 h 7063740"/>
                <a:gd name="connsiteX5" fmla="*/ 0 w 8369300"/>
                <a:gd name="connsiteY5" fmla="*/ 1066800 h 7063740"/>
                <a:gd name="connsiteX6" fmla="*/ 12700 w 8369300"/>
                <a:gd name="connsiteY6" fmla="*/ 0 h 7063740"/>
                <a:gd name="connsiteX7" fmla="*/ 8369300 w 8369300"/>
                <a:gd name="connsiteY7" fmla="*/ 50800 h 7063740"/>
                <a:gd name="connsiteX8" fmla="*/ 8369300 w 8369300"/>
                <a:gd name="connsiteY8" fmla="*/ 5816600 h 7063740"/>
                <a:gd name="connsiteX9" fmla="*/ 7330440 w 8369300"/>
                <a:gd name="connsiteY9" fmla="*/ 7063740 h 7063740"/>
                <a:gd name="connsiteX0" fmla="*/ 7239000 w 8369300"/>
                <a:gd name="connsiteY0" fmla="*/ 6972300 h 7063740"/>
                <a:gd name="connsiteX1" fmla="*/ 2159000 w 8369300"/>
                <a:gd name="connsiteY1" fmla="*/ 5727700 h 7063740"/>
                <a:gd name="connsiteX2" fmla="*/ 2184400 w 8369300"/>
                <a:gd name="connsiteY2" fmla="*/ 2095500 h 7063740"/>
                <a:gd name="connsiteX3" fmla="*/ 1435100 w 8369300"/>
                <a:gd name="connsiteY3" fmla="*/ 2070100 h 7063740"/>
                <a:gd name="connsiteX4" fmla="*/ 1460500 w 8369300"/>
                <a:gd name="connsiteY4" fmla="*/ 1117600 h 7063740"/>
                <a:gd name="connsiteX5" fmla="*/ 0 w 8369300"/>
                <a:gd name="connsiteY5" fmla="*/ 1066800 h 7063740"/>
                <a:gd name="connsiteX6" fmla="*/ 12700 w 8369300"/>
                <a:gd name="connsiteY6" fmla="*/ 0 h 7063740"/>
                <a:gd name="connsiteX7" fmla="*/ 8369300 w 8369300"/>
                <a:gd name="connsiteY7" fmla="*/ 50800 h 7063740"/>
                <a:gd name="connsiteX8" fmla="*/ 8369300 w 8369300"/>
                <a:gd name="connsiteY8" fmla="*/ 5816600 h 7063740"/>
                <a:gd name="connsiteX9" fmla="*/ 7330440 w 8369300"/>
                <a:gd name="connsiteY9" fmla="*/ 7063740 h 7063740"/>
                <a:gd name="connsiteX10" fmla="*/ 7239000 w 8369300"/>
                <a:gd name="connsiteY10" fmla="*/ 6972300 h 7063740"/>
                <a:gd name="connsiteX0" fmla="*/ 7239000 w 8369300"/>
                <a:gd name="connsiteY0" fmla="*/ 6972300 h 7368540"/>
                <a:gd name="connsiteX1" fmla="*/ 2159000 w 8369300"/>
                <a:gd name="connsiteY1" fmla="*/ 5727700 h 7368540"/>
                <a:gd name="connsiteX2" fmla="*/ 2184400 w 8369300"/>
                <a:gd name="connsiteY2" fmla="*/ 2095500 h 7368540"/>
                <a:gd name="connsiteX3" fmla="*/ 1435100 w 8369300"/>
                <a:gd name="connsiteY3" fmla="*/ 2070100 h 7368540"/>
                <a:gd name="connsiteX4" fmla="*/ 1460500 w 8369300"/>
                <a:gd name="connsiteY4" fmla="*/ 1117600 h 7368540"/>
                <a:gd name="connsiteX5" fmla="*/ 0 w 8369300"/>
                <a:gd name="connsiteY5" fmla="*/ 1066800 h 7368540"/>
                <a:gd name="connsiteX6" fmla="*/ 12700 w 8369300"/>
                <a:gd name="connsiteY6" fmla="*/ 0 h 7368540"/>
                <a:gd name="connsiteX7" fmla="*/ 8369300 w 8369300"/>
                <a:gd name="connsiteY7" fmla="*/ 50800 h 7368540"/>
                <a:gd name="connsiteX8" fmla="*/ 8369300 w 8369300"/>
                <a:gd name="connsiteY8" fmla="*/ 5816600 h 7368540"/>
                <a:gd name="connsiteX9" fmla="*/ 7825740 w 8369300"/>
                <a:gd name="connsiteY9" fmla="*/ 7368540 h 7368540"/>
                <a:gd name="connsiteX10" fmla="*/ 7239000 w 8369300"/>
                <a:gd name="connsiteY10" fmla="*/ 6972300 h 7368540"/>
                <a:gd name="connsiteX0" fmla="*/ 7239000 w 8369300"/>
                <a:gd name="connsiteY0" fmla="*/ 6972300 h 6974723"/>
                <a:gd name="connsiteX1" fmla="*/ 2159000 w 8369300"/>
                <a:gd name="connsiteY1" fmla="*/ 5727700 h 6974723"/>
                <a:gd name="connsiteX2" fmla="*/ 2184400 w 8369300"/>
                <a:gd name="connsiteY2" fmla="*/ 2095500 h 6974723"/>
                <a:gd name="connsiteX3" fmla="*/ 1435100 w 8369300"/>
                <a:gd name="connsiteY3" fmla="*/ 2070100 h 6974723"/>
                <a:gd name="connsiteX4" fmla="*/ 1460500 w 8369300"/>
                <a:gd name="connsiteY4" fmla="*/ 1117600 h 6974723"/>
                <a:gd name="connsiteX5" fmla="*/ 0 w 8369300"/>
                <a:gd name="connsiteY5" fmla="*/ 1066800 h 6974723"/>
                <a:gd name="connsiteX6" fmla="*/ 12700 w 8369300"/>
                <a:gd name="connsiteY6" fmla="*/ 0 h 6974723"/>
                <a:gd name="connsiteX7" fmla="*/ 8369300 w 8369300"/>
                <a:gd name="connsiteY7" fmla="*/ 50800 h 6974723"/>
                <a:gd name="connsiteX8" fmla="*/ 8369300 w 8369300"/>
                <a:gd name="connsiteY8" fmla="*/ 5816600 h 6974723"/>
                <a:gd name="connsiteX9" fmla="*/ 7239000 w 8369300"/>
                <a:gd name="connsiteY9" fmla="*/ 6972300 h 6974723"/>
                <a:gd name="connsiteX0" fmla="*/ 8369300 w 8369300"/>
                <a:gd name="connsiteY0" fmla="*/ 5816600 h 6374161"/>
                <a:gd name="connsiteX1" fmla="*/ 2159000 w 8369300"/>
                <a:gd name="connsiteY1" fmla="*/ 5727700 h 6374161"/>
                <a:gd name="connsiteX2" fmla="*/ 2184400 w 8369300"/>
                <a:gd name="connsiteY2" fmla="*/ 2095500 h 6374161"/>
                <a:gd name="connsiteX3" fmla="*/ 1435100 w 8369300"/>
                <a:gd name="connsiteY3" fmla="*/ 2070100 h 6374161"/>
                <a:gd name="connsiteX4" fmla="*/ 1460500 w 8369300"/>
                <a:gd name="connsiteY4" fmla="*/ 1117600 h 6374161"/>
                <a:gd name="connsiteX5" fmla="*/ 0 w 8369300"/>
                <a:gd name="connsiteY5" fmla="*/ 1066800 h 6374161"/>
                <a:gd name="connsiteX6" fmla="*/ 12700 w 8369300"/>
                <a:gd name="connsiteY6" fmla="*/ 0 h 6374161"/>
                <a:gd name="connsiteX7" fmla="*/ 8369300 w 8369300"/>
                <a:gd name="connsiteY7" fmla="*/ 50800 h 6374161"/>
                <a:gd name="connsiteX8" fmla="*/ 8369300 w 8369300"/>
                <a:gd name="connsiteY8" fmla="*/ 5816600 h 6374161"/>
                <a:gd name="connsiteX0" fmla="*/ 8369300 w 8369300"/>
                <a:gd name="connsiteY0" fmla="*/ 5816600 h 5999574"/>
                <a:gd name="connsiteX1" fmla="*/ 2159000 w 8369300"/>
                <a:gd name="connsiteY1" fmla="*/ 5727700 h 5999574"/>
                <a:gd name="connsiteX2" fmla="*/ 2184400 w 8369300"/>
                <a:gd name="connsiteY2" fmla="*/ 2095500 h 5999574"/>
                <a:gd name="connsiteX3" fmla="*/ 1435100 w 8369300"/>
                <a:gd name="connsiteY3" fmla="*/ 2070100 h 5999574"/>
                <a:gd name="connsiteX4" fmla="*/ 1460500 w 8369300"/>
                <a:gd name="connsiteY4" fmla="*/ 1117600 h 5999574"/>
                <a:gd name="connsiteX5" fmla="*/ 0 w 8369300"/>
                <a:gd name="connsiteY5" fmla="*/ 1066800 h 5999574"/>
                <a:gd name="connsiteX6" fmla="*/ 12700 w 8369300"/>
                <a:gd name="connsiteY6" fmla="*/ 0 h 5999574"/>
                <a:gd name="connsiteX7" fmla="*/ 8369300 w 8369300"/>
                <a:gd name="connsiteY7" fmla="*/ 50800 h 5999574"/>
                <a:gd name="connsiteX8" fmla="*/ 8369300 w 8369300"/>
                <a:gd name="connsiteY8" fmla="*/ 5816600 h 5999574"/>
                <a:gd name="connsiteX0" fmla="*/ 8369300 w 8369300"/>
                <a:gd name="connsiteY0" fmla="*/ 5816600 h 6030075"/>
                <a:gd name="connsiteX1" fmla="*/ 2159000 w 8369300"/>
                <a:gd name="connsiteY1" fmla="*/ 5727700 h 6030075"/>
                <a:gd name="connsiteX2" fmla="*/ 2184400 w 8369300"/>
                <a:gd name="connsiteY2" fmla="*/ 2095500 h 6030075"/>
                <a:gd name="connsiteX3" fmla="*/ 1435100 w 8369300"/>
                <a:gd name="connsiteY3" fmla="*/ 2070100 h 6030075"/>
                <a:gd name="connsiteX4" fmla="*/ 1460500 w 8369300"/>
                <a:gd name="connsiteY4" fmla="*/ 1117600 h 6030075"/>
                <a:gd name="connsiteX5" fmla="*/ 0 w 8369300"/>
                <a:gd name="connsiteY5" fmla="*/ 1066800 h 6030075"/>
                <a:gd name="connsiteX6" fmla="*/ 12700 w 8369300"/>
                <a:gd name="connsiteY6" fmla="*/ 0 h 6030075"/>
                <a:gd name="connsiteX7" fmla="*/ 8369300 w 8369300"/>
                <a:gd name="connsiteY7" fmla="*/ 50800 h 6030075"/>
                <a:gd name="connsiteX8" fmla="*/ 8369300 w 8369300"/>
                <a:gd name="connsiteY8" fmla="*/ 5816600 h 6030075"/>
                <a:gd name="connsiteX0" fmla="*/ 8369300 w 8369300"/>
                <a:gd name="connsiteY0" fmla="*/ 5816600 h 5860144"/>
                <a:gd name="connsiteX1" fmla="*/ 2159000 w 8369300"/>
                <a:gd name="connsiteY1" fmla="*/ 5727700 h 5860144"/>
                <a:gd name="connsiteX2" fmla="*/ 2184400 w 8369300"/>
                <a:gd name="connsiteY2" fmla="*/ 2095500 h 5860144"/>
                <a:gd name="connsiteX3" fmla="*/ 1435100 w 8369300"/>
                <a:gd name="connsiteY3" fmla="*/ 2070100 h 5860144"/>
                <a:gd name="connsiteX4" fmla="*/ 1460500 w 8369300"/>
                <a:gd name="connsiteY4" fmla="*/ 1117600 h 5860144"/>
                <a:gd name="connsiteX5" fmla="*/ 0 w 8369300"/>
                <a:gd name="connsiteY5" fmla="*/ 1066800 h 5860144"/>
                <a:gd name="connsiteX6" fmla="*/ 12700 w 8369300"/>
                <a:gd name="connsiteY6" fmla="*/ 0 h 5860144"/>
                <a:gd name="connsiteX7" fmla="*/ 8369300 w 8369300"/>
                <a:gd name="connsiteY7" fmla="*/ 50800 h 5860144"/>
                <a:gd name="connsiteX8" fmla="*/ 8369300 w 8369300"/>
                <a:gd name="connsiteY8" fmla="*/ 5816600 h 5860144"/>
                <a:gd name="connsiteX0" fmla="*/ 8369300 w 8369300"/>
                <a:gd name="connsiteY0" fmla="*/ 5816600 h 7124700"/>
                <a:gd name="connsiteX1" fmla="*/ 2159000 w 8369300"/>
                <a:gd name="connsiteY1" fmla="*/ 5727700 h 7124700"/>
                <a:gd name="connsiteX2" fmla="*/ 2184400 w 8369300"/>
                <a:gd name="connsiteY2" fmla="*/ 2095500 h 7124700"/>
                <a:gd name="connsiteX3" fmla="*/ 1435100 w 8369300"/>
                <a:gd name="connsiteY3" fmla="*/ 2070100 h 7124700"/>
                <a:gd name="connsiteX4" fmla="*/ 25400 w 8369300"/>
                <a:gd name="connsiteY4" fmla="*/ 7124700 h 7124700"/>
                <a:gd name="connsiteX5" fmla="*/ 0 w 8369300"/>
                <a:gd name="connsiteY5" fmla="*/ 1066800 h 7124700"/>
                <a:gd name="connsiteX6" fmla="*/ 12700 w 8369300"/>
                <a:gd name="connsiteY6" fmla="*/ 0 h 7124700"/>
                <a:gd name="connsiteX7" fmla="*/ 8369300 w 8369300"/>
                <a:gd name="connsiteY7" fmla="*/ 50800 h 7124700"/>
                <a:gd name="connsiteX8" fmla="*/ 8369300 w 8369300"/>
                <a:gd name="connsiteY8" fmla="*/ 5816600 h 7124700"/>
                <a:gd name="connsiteX0" fmla="*/ 8369300 w 9728200"/>
                <a:gd name="connsiteY0" fmla="*/ 5816600 h 7124700"/>
                <a:gd name="connsiteX1" fmla="*/ 2159000 w 9728200"/>
                <a:gd name="connsiteY1" fmla="*/ 5727700 h 7124700"/>
                <a:gd name="connsiteX2" fmla="*/ 2184400 w 9728200"/>
                <a:gd name="connsiteY2" fmla="*/ 2095500 h 7124700"/>
                <a:gd name="connsiteX3" fmla="*/ 1435100 w 9728200"/>
                <a:gd name="connsiteY3" fmla="*/ 20701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8369300 w 9728200"/>
                <a:gd name="connsiteY8" fmla="*/ 5816600 h 7124700"/>
                <a:gd name="connsiteX0" fmla="*/ 9677400 w 9728200"/>
                <a:gd name="connsiteY0" fmla="*/ 1066800 h 7124700"/>
                <a:gd name="connsiteX1" fmla="*/ 2159000 w 9728200"/>
                <a:gd name="connsiteY1" fmla="*/ 5727700 h 7124700"/>
                <a:gd name="connsiteX2" fmla="*/ 2184400 w 9728200"/>
                <a:gd name="connsiteY2" fmla="*/ 2095500 h 7124700"/>
                <a:gd name="connsiteX3" fmla="*/ 1435100 w 9728200"/>
                <a:gd name="connsiteY3" fmla="*/ 20701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24700"/>
                <a:gd name="connsiteX1" fmla="*/ 7721600 w 9728200"/>
                <a:gd name="connsiteY1" fmla="*/ 1054100 h 7124700"/>
                <a:gd name="connsiteX2" fmla="*/ 2184400 w 9728200"/>
                <a:gd name="connsiteY2" fmla="*/ 2095500 h 7124700"/>
                <a:gd name="connsiteX3" fmla="*/ 1435100 w 9728200"/>
                <a:gd name="connsiteY3" fmla="*/ 20701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24700"/>
                <a:gd name="connsiteX1" fmla="*/ 7721600 w 9728200"/>
                <a:gd name="connsiteY1" fmla="*/ 1054100 h 7124700"/>
                <a:gd name="connsiteX2" fmla="*/ 2184400 w 9728200"/>
                <a:gd name="connsiteY2" fmla="*/ 2095500 h 7124700"/>
                <a:gd name="connsiteX3" fmla="*/ 1435100 w 9728200"/>
                <a:gd name="connsiteY3" fmla="*/ 20701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50100"/>
                <a:gd name="connsiteX1" fmla="*/ 7721600 w 9728200"/>
                <a:gd name="connsiteY1" fmla="*/ 1054100 h 7150100"/>
                <a:gd name="connsiteX2" fmla="*/ 7683500 w 9728200"/>
                <a:gd name="connsiteY2" fmla="*/ 7150100 h 7150100"/>
                <a:gd name="connsiteX3" fmla="*/ 1435100 w 9728200"/>
                <a:gd name="connsiteY3" fmla="*/ 2070100 h 7150100"/>
                <a:gd name="connsiteX4" fmla="*/ 25400 w 9728200"/>
                <a:gd name="connsiteY4" fmla="*/ 7124700 h 7150100"/>
                <a:gd name="connsiteX5" fmla="*/ 0 w 9728200"/>
                <a:gd name="connsiteY5" fmla="*/ 1066800 h 7150100"/>
                <a:gd name="connsiteX6" fmla="*/ 12700 w 9728200"/>
                <a:gd name="connsiteY6" fmla="*/ 0 h 7150100"/>
                <a:gd name="connsiteX7" fmla="*/ 9728200 w 9728200"/>
                <a:gd name="connsiteY7" fmla="*/ 50800 h 7150100"/>
                <a:gd name="connsiteX8" fmla="*/ 9677400 w 9728200"/>
                <a:gd name="connsiteY8" fmla="*/ 1066800 h 7150100"/>
                <a:gd name="connsiteX0" fmla="*/ 9677400 w 9728200"/>
                <a:gd name="connsiteY0" fmla="*/ 1066800 h 7150100"/>
                <a:gd name="connsiteX1" fmla="*/ 7721600 w 9728200"/>
                <a:gd name="connsiteY1" fmla="*/ 1054100 h 7150100"/>
                <a:gd name="connsiteX2" fmla="*/ 7683500 w 9728200"/>
                <a:gd name="connsiteY2" fmla="*/ 7150100 h 7150100"/>
                <a:gd name="connsiteX3" fmla="*/ 5715000 w 9728200"/>
                <a:gd name="connsiteY3" fmla="*/ 2654300 h 7150100"/>
                <a:gd name="connsiteX4" fmla="*/ 25400 w 9728200"/>
                <a:gd name="connsiteY4" fmla="*/ 7124700 h 7150100"/>
                <a:gd name="connsiteX5" fmla="*/ 0 w 9728200"/>
                <a:gd name="connsiteY5" fmla="*/ 1066800 h 7150100"/>
                <a:gd name="connsiteX6" fmla="*/ 12700 w 9728200"/>
                <a:gd name="connsiteY6" fmla="*/ 0 h 7150100"/>
                <a:gd name="connsiteX7" fmla="*/ 9728200 w 9728200"/>
                <a:gd name="connsiteY7" fmla="*/ 50800 h 7150100"/>
                <a:gd name="connsiteX8" fmla="*/ 9677400 w 9728200"/>
                <a:gd name="connsiteY8" fmla="*/ 1066800 h 7150100"/>
                <a:gd name="connsiteX0" fmla="*/ 9677400 w 9944100"/>
                <a:gd name="connsiteY0" fmla="*/ 1066800 h 7124700"/>
                <a:gd name="connsiteX1" fmla="*/ 7721600 w 9944100"/>
                <a:gd name="connsiteY1" fmla="*/ 1054100 h 7124700"/>
                <a:gd name="connsiteX2" fmla="*/ 9944100 w 9944100"/>
                <a:gd name="connsiteY2" fmla="*/ 1638300 h 7124700"/>
                <a:gd name="connsiteX3" fmla="*/ 5715000 w 9944100"/>
                <a:gd name="connsiteY3" fmla="*/ 2654300 h 7124700"/>
                <a:gd name="connsiteX4" fmla="*/ 25400 w 9944100"/>
                <a:gd name="connsiteY4" fmla="*/ 7124700 h 7124700"/>
                <a:gd name="connsiteX5" fmla="*/ 0 w 9944100"/>
                <a:gd name="connsiteY5" fmla="*/ 1066800 h 7124700"/>
                <a:gd name="connsiteX6" fmla="*/ 12700 w 9944100"/>
                <a:gd name="connsiteY6" fmla="*/ 0 h 7124700"/>
                <a:gd name="connsiteX7" fmla="*/ 9728200 w 9944100"/>
                <a:gd name="connsiteY7" fmla="*/ 50800 h 7124700"/>
                <a:gd name="connsiteX8" fmla="*/ 9677400 w 9944100"/>
                <a:gd name="connsiteY8" fmla="*/ 1066800 h 7124700"/>
                <a:gd name="connsiteX0" fmla="*/ 9677400 w 9944100"/>
                <a:gd name="connsiteY0" fmla="*/ 1066800 h 7124700"/>
                <a:gd name="connsiteX1" fmla="*/ 7721600 w 9944100"/>
                <a:gd name="connsiteY1" fmla="*/ 1054100 h 7124700"/>
                <a:gd name="connsiteX2" fmla="*/ 9944100 w 9944100"/>
                <a:gd name="connsiteY2" fmla="*/ 1638300 h 7124700"/>
                <a:gd name="connsiteX3" fmla="*/ 7696200 w 9944100"/>
                <a:gd name="connsiteY3" fmla="*/ 6959600 h 7124700"/>
                <a:gd name="connsiteX4" fmla="*/ 25400 w 9944100"/>
                <a:gd name="connsiteY4" fmla="*/ 7124700 h 7124700"/>
                <a:gd name="connsiteX5" fmla="*/ 0 w 9944100"/>
                <a:gd name="connsiteY5" fmla="*/ 1066800 h 7124700"/>
                <a:gd name="connsiteX6" fmla="*/ 12700 w 9944100"/>
                <a:gd name="connsiteY6" fmla="*/ 0 h 7124700"/>
                <a:gd name="connsiteX7" fmla="*/ 9728200 w 9944100"/>
                <a:gd name="connsiteY7" fmla="*/ 50800 h 7124700"/>
                <a:gd name="connsiteX8" fmla="*/ 9677400 w 9944100"/>
                <a:gd name="connsiteY8" fmla="*/ 1066800 h 7124700"/>
                <a:gd name="connsiteX0" fmla="*/ 9677400 w 9728200"/>
                <a:gd name="connsiteY0" fmla="*/ 1066800 h 7124700"/>
                <a:gd name="connsiteX1" fmla="*/ 7721600 w 9728200"/>
                <a:gd name="connsiteY1" fmla="*/ 1054100 h 7124700"/>
                <a:gd name="connsiteX2" fmla="*/ 7645400 w 9728200"/>
                <a:gd name="connsiteY2" fmla="*/ 1143000 h 7124700"/>
                <a:gd name="connsiteX3" fmla="*/ 7696200 w 9728200"/>
                <a:gd name="connsiteY3" fmla="*/ 6959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24700"/>
                <a:gd name="connsiteX1" fmla="*/ 8153400 w 9728200"/>
                <a:gd name="connsiteY1" fmla="*/ 1117600 h 7124700"/>
                <a:gd name="connsiteX2" fmla="*/ 7645400 w 9728200"/>
                <a:gd name="connsiteY2" fmla="*/ 1143000 h 7124700"/>
                <a:gd name="connsiteX3" fmla="*/ 7696200 w 9728200"/>
                <a:gd name="connsiteY3" fmla="*/ 6959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24700"/>
                <a:gd name="connsiteX1" fmla="*/ 8153400 w 9728200"/>
                <a:gd name="connsiteY1" fmla="*/ 1117600 h 7124700"/>
                <a:gd name="connsiteX2" fmla="*/ 7645400 w 9728200"/>
                <a:gd name="connsiteY2" fmla="*/ 1143000 h 7124700"/>
                <a:gd name="connsiteX3" fmla="*/ 7708900 w 9728200"/>
                <a:gd name="connsiteY3" fmla="*/ 7086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130300 h 7124700"/>
                <a:gd name="connsiteX1" fmla="*/ 8153400 w 9728200"/>
                <a:gd name="connsiteY1" fmla="*/ 1117600 h 7124700"/>
                <a:gd name="connsiteX2" fmla="*/ 7645400 w 9728200"/>
                <a:gd name="connsiteY2" fmla="*/ 1143000 h 7124700"/>
                <a:gd name="connsiteX3" fmla="*/ 7708900 w 9728200"/>
                <a:gd name="connsiteY3" fmla="*/ 7086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130300 h 7124700"/>
                <a:gd name="connsiteX0" fmla="*/ 9677400 w 9728200"/>
                <a:gd name="connsiteY0" fmla="*/ 1130300 h 7124700"/>
                <a:gd name="connsiteX1" fmla="*/ 8153400 w 9728200"/>
                <a:gd name="connsiteY1" fmla="*/ 1117600 h 7124700"/>
                <a:gd name="connsiteX2" fmla="*/ 7658100 w 9728200"/>
                <a:gd name="connsiteY2" fmla="*/ 1104900 h 7124700"/>
                <a:gd name="connsiteX3" fmla="*/ 7708900 w 9728200"/>
                <a:gd name="connsiteY3" fmla="*/ 7086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130300 h 712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28200" h="7124700">
                  <a:moveTo>
                    <a:pt x="9677400" y="1130300"/>
                  </a:moveTo>
                  <a:lnTo>
                    <a:pt x="8153400" y="1117600"/>
                  </a:lnTo>
                  <a:lnTo>
                    <a:pt x="7658100" y="1104900"/>
                  </a:lnTo>
                  <a:lnTo>
                    <a:pt x="7708900" y="7086600"/>
                  </a:lnTo>
                  <a:lnTo>
                    <a:pt x="25400" y="7124700"/>
                  </a:lnTo>
                  <a:lnTo>
                    <a:pt x="0" y="1066800"/>
                  </a:lnTo>
                  <a:lnTo>
                    <a:pt x="12700" y="0"/>
                  </a:lnTo>
                  <a:lnTo>
                    <a:pt x="9728200" y="50800"/>
                  </a:lnTo>
                  <a:lnTo>
                    <a:pt x="9677400" y="113030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0830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GSA Grasshopper Parameters – GSA Reference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5D16D-7615-4D65-BF5E-F8E31203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9" y="413143"/>
            <a:ext cx="10160452" cy="9363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A7175-91DB-452A-BE59-6547875EA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425" y="184540"/>
            <a:ext cx="2324100" cy="98202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E93C48-547E-4058-889C-1A9DBA393013}"/>
              </a:ext>
            </a:extLst>
          </p:cNvPr>
          <p:cNvCxnSpPr>
            <a:cxnSpLocks/>
          </p:cNvCxnSpPr>
          <p:nvPr/>
        </p:nvCxnSpPr>
        <p:spPr>
          <a:xfrm>
            <a:off x="9156700" y="1346200"/>
            <a:ext cx="2984500" cy="82550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74CBFE-5B7F-4751-B652-2ECBA668A994}"/>
              </a:ext>
            </a:extLst>
          </p:cNvPr>
          <p:cNvCxnSpPr>
            <a:cxnSpLocks/>
          </p:cNvCxnSpPr>
          <p:nvPr/>
        </p:nvCxnSpPr>
        <p:spPr>
          <a:xfrm>
            <a:off x="9169400" y="1828800"/>
            <a:ext cx="2971800" cy="1263257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586935-C260-48B4-8739-61605D32E7EC}"/>
              </a:ext>
            </a:extLst>
          </p:cNvPr>
          <p:cNvCxnSpPr>
            <a:cxnSpLocks/>
          </p:cNvCxnSpPr>
          <p:nvPr/>
        </p:nvCxnSpPr>
        <p:spPr>
          <a:xfrm>
            <a:off x="9144000" y="3149600"/>
            <a:ext cx="2781300" cy="212607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188143-515B-4BC9-9AFF-353417966214}"/>
              </a:ext>
            </a:extLst>
          </p:cNvPr>
          <p:cNvCxnSpPr>
            <a:cxnSpLocks/>
          </p:cNvCxnSpPr>
          <p:nvPr/>
        </p:nvCxnSpPr>
        <p:spPr>
          <a:xfrm>
            <a:off x="9302750" y="3746500"/>
            <a:ext cx="2622550" cy="230387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CBA015-846F-43D0-BCF1-844B01FC945E}"/>
              </a:ext>
            </a:extLst>
          </p:cNvPr>
          <p:cNvCxnSpPr>
            <a:cxnSpLocks/>
          </p:cNvCxnSpPr>
          <p:nvPr/>
        </p:nvCxnSpPr>
        <p:spPr>
          <a:xfrm>
            <a:off x="9321800" y="4883150"/>
            <a:ext cx="2628900" cy="75565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B691BF3-C155-48BC-B7FF-F7B8308DE792}"/>
              </a:ext>
            </a:extLst>
          </p:cNvPr>
          <p:cNvSpPr/>
          <p:nvPr/>
        </p:nvSpPr>
        <p:spPr>
          <a:xfrm>
            <a:off x="9131300" y="3396857"/>
            <a:ext cx="127000" cy="673100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986238B-4D10-4084-AD98-01E6D0B98470}"/>
              </a:ext>
            </a:extLst>
          </p:cNvPr>
          <p:cNvSpPr/>
          <p:nvPr/>
        </p:nvSpPr>
        <p:spPr>
          <a:xfrm>
            <a:off x="9124950" y="4295946"/>
            <a:ext cx="133350" cy="11714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412468-7E93-4ED7-8384-09EE1491247D}"/>
              </a:ext>
            </a:extLst>
          </p:cNvPr>
          <p:cNvCxnSpPr>
            <a:cxnSpLocks/>
          </p:cNvCxnSpPr>
          <p:nvPr/>
        </p:nvCxnSpPr>
        <p:spPr>
          <a:xfrm>
            <a:off x="9242425" y="6382943"/>
            <a:ext cx="2492375" cy="140098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44325DA2-15FA-4C7F-AEBC-B7FF86096222}"/>
              </a:ext>
            </a:extLst>
          </p:cNvPr>
          <p:cNvSpPr/>
          <p:nvPr/>
        </p:nvSpPr>
        <p:spPr>
          <a:xfrm flipH="1">
            <a:off x="11877674" y="7122697"/>
            <a:ext cx="154305" cy="13355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37833A-F586-4D6B-8954-03CF54E550AA}"/>
              </a:ext>
            </a:extLst>
          </p:cNvPr>
          <p:cNvCxnSpPr>
            <a:cxnSpLocks/>
          </p:cNvCxnSpPr>
          <p:nvPr/>
        </p:nvCxnSpPr>
        <p:spPr>
          <a:xfrm flipV="1">
            <a:off x="9191625" y="1553564"/>
            <a:ext cx="2746375" cy="577116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CD60F1-943F-46A7-A78D-09D4F2A3BE53}"/>
              </a:ext>
            </a:extLst>
          </p:cNvPr>
          <p:cNvCxnSpPr>
            <a:cxnSpLocks/>
          </p:cNvCxnSpPr>
          <p:nvPr/>
        </p:nvCxnSpPr>
        <p:spPr>
          <a:xfrm>
            <a:off x="10488612" y="9244806"/>
            <a:ext cx="1246188" cy="305594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72361E-9718-4403-A081-DCC26676441A}"/>
              </a:ext>
            </a:extLst>
          </p:cNvPr>
          <p:cNvCxnSpPr>
            <a:cxnSpLocks/>
          </p:cNvCxnSpPr>
          <p:nvPr/>
        </p:nvCxnSpPr>
        <p:spPr>
          <a:xfrm>
            <a:off x="9169400" y="2424422"/>
            <a:ext cx="2971800" cy="227146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F4A6B5E-98F3-41A2-9A1C-56ECB1972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87" t="29483" r="81024" b="50000"/>
          <a:stretch/>
        </p:blipFill>
        <p:spPr>
          <a:xfrm>
            <a:off x="502555" y="-519176"/>
            <a:ext cx="2066473" cy="4546126"/>
          </a:xfrm>
          <a:prstGeom prst="corner">
            <a:avLst>
              <a:gd name="adj1" fmla="val 174093"/>
              <a:gd name="adj2" fmla="val 64545"/>
            </a:avLst>
          </a:prstGeom>
        </p:spPr>
      </p:pic>
    </p:spTree>
    <p:extLst>
      <p:ext uri="{BB962C8B-B14F-4D97-AF65-F5344CB8AC3E}">
        <p14:creationId xmlns:p14="http://schemas.microsoft.com/office/powerpoint/2010/main" val="7586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74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EF717-3D8C-4D4D-8D1F-9D47435A7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9" t="18371" r="65249" b="53128"/>
          <a:stretch/>
        </p:blipFill>
        <p:spPr>
          <a:xfrm>
            <a:off x="444498" y="1621040"/>
            <a:ext cx="8140700" cy="6289246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Properties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DD45FC-BBEE-49D1-A19B-1C59E1987F3F}"/>
              </a:ext>
            </a:extLst>
          </p:cNvPr>
          <p:cNvSpPr/>
          <p:nvPr/>
        </p:nvSpPr>
        <p:spPr>
          <a:xfrm>
            <a:off x="368299" y="1480457"/>
            <a:ext cx="8369300" cy="6850744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  <a:gd name="connsiteX0" fmla="*/ 0 w 13716000"/>
              <a:gd name="connsiteY0" fmla="*/ 0 h 9588500"/>
              <a:gd name="connsiteX1" fmla="*/ 9740900 w 13716000"/>
              <a:gd name="connsiteY1" fmla="*/ 47117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0 w 13716000"/>
              <a:gd name="connsiteY0" fmla="*/ 0 h 9588500"/>
              <a:gd name="connsiteX1" fmla="*/ 8356600 w 13716000"/>
              <a:gd name="connsiteY1" fmla="*/ 508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9588500 w 13728700"/>
              <a:gd name="connsiteY3" fmla="*/ 5422900 h 9588500"/>
              <a:gd name="connsiteX4" fmla="*/ 3035300 w 13728700"/>
              <a:gd name="connsiteY4" fmla="*/ 5422900 h 9588500"/>
              <a:gd name="connsiteX5" fmla="*/ 3035300 w 13728700"/>
              <a:gd name="connsiteY5" fmla="*/ 9448800 h 9588500"/>
              <a:gd name="connsiteX6" fmla="*/ 7239000 w 13728700"/>
              <a:gd name="connsiteY6" fmla="*/ 9448800 h 9588500"/>
              <a:gd name="connsiteX7" fmla="*/ 7239000 w 13728700"/>
              <a:gd name="connsiteY7" fmla="*/ 6972300 h 9588500"/>
              <a:gd name="connsiteX8" fmla="*/ 9715500 w 13728700"/>
              <a:gd name="connsiteY8" fmla="*/ 6972300 h 9588500"/>
              <a:gd name="connsiteX9" fmla="*/ 9715500 w 13728700"/>
              <a:gd name="connsiteY9" fmla="*/ 9385300 h 9588500"/>
              <a:gd name="connsiteX10" fmla="*/ 11430000 w 13728700"/>
              <a:gd name="connsiteY10" fmla="*/ 9385300 h 9588500"/>
              <a:gd name="connsiteX11" fmla="*/ 11430000 w 13728700"/>
              <a:gd name="connsiteY11" fmla="*/ 7073900 h 9588500"/>
              <a:gd name="connsiteX12" fmla="*/ 13728700 w 13728700"/>
              <a:gd name="connsiteY12" fmla="*/ 7073900 h 9588500"/>
              <a:gd name="connsiteX13" fmla="*/ 13728700 w 13728700"/>
              <a:gd name="connsiteY13" fmla="*/ 9588500 h 9588500"/>
              <a:gd name="connsiteX14" fmla="*/ 0 w 13728700"/>
              <a:gd name="connsiteY14" fmla="*/ 1066800 h 9588500"/>
              <a:gd name="connsiteX15" fmla="*/ 12700 w 137287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5422900 h 9588500"/>
              <a:gd name="connsiteX4" fmla="*/ 3035300 w 13728700"/>
              <a:gd name="connsiteY4" fmla="*/ 9448800 h 9588500"/>
              <a:gd name="connsiteX5" fmla="*/ 7239000 w 13728700"/>
              <a:gd name="connsiteY5" fmla="*/ 9448800 h 9588500"/>
              <a:gd name="connsiteX6" fmla="*/ 7239000 w 13728700"/>
              <a:gd name="connsiteY6" fmla="*/ 6972300 h 9588500"/>
              <a:gd name="connsiteX7" fmla="*/ 9715500 w 13728700"/>
              <a:gd name="connsiteY7" fmla="*/ 6972300 h 9588500"/>
              <a:gd name="connsiteX8" fmla="*/ 9715500 w 13728700"/>
              <a:gd name="connsiteY8" fmla="*/ 9385300 h 9588500"/>
              <a:gd name="connsiteX9" fmla="*/ 11430000 w 13728700"/>
              <a:gd name="connsiteY9" fmla="*/ 9385300 h 9588500"/>
              <a:gd name="connsiteX10" fmla="*/ 11430000 w 13728700"/>
              <a:gd name="connsiteY10" fmla="*/ 7073900 h 9588500"/>
              <a:gd name="connsiteX11" fmla="*/ 13728700 w 13728700"/>
              <a:gd name="connsiteY11" fmla="*/ 7073900 h 9588500"/>
              <a:gd name="connsiteX12" fmla="*/ 13728700 w 13728700"/>
              <a:gd name="connsiteY12" fmla="*/ 9588500 h 9588500"/>
              <a:gd name="connsiteX13" fmla="*/ 0 w 13728700"/>
              <a:gd name="connsiteY13" fmla="*/ 1066800 h 9588500"/>
              <a:gd name="connsiteX14" fmla="*/ 12700 w 13728700"/>
              <a:gd name="connsiteY14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9448800 h 9588500"/>
              <a:gd name="connsiteX4" fmla="*/ 7239000 w 13728700"/>
              <a:gd name="connsiteY4" fmla="*/ 9448800 h 9588500"/>
              <a:gd name="connsiteX5" fmla="*/ 7239000 w 13728700"/>
              <a:gd name="connsiteY5" fmla="*/ 6972300 h 9588500"/>
              <a:gd name="connsiteX6" fmla="*/ 9715500 w 13728700"/>
              <a:gd name="connsiteY6" fmla="*/ 6972300 h 9588500"/>
              <a:gd name="connsiteX7" fmla="*/ 9715500 w 13728700"/>
              <a:gd name="connsiteY7" fmla="*/ 9385300 h 9588500"/>
              <a:gd name="connsiteX8" fmla="*/ 11430000 w 13728700"/>
              <a:gd name="connsiteY8" fmla="*/ 9385300 h 9588500"/>
              <a:gd name="connsiteX9" fmla="*/ 11430000 w 13728700"/>
              <a:gd name="connsiteY9" fmla="*/ 7073900 h 9588500"/>
              <a:gd name="connsiteX10" fmla="*/ 13728700 w 13728700"/>
              <a:gd name="connsiteY10" fmla="*/ 7073900 h 9588500"/>
              <a:gd name="connsiteX11" fmla="*/ 13728700 w 13728700"/>
              <a:gd name="connsiteY11" fmla="*/ 9588500 h 9588500"/>
              <a:gd name="connsiteX12" fmla="*/ 0 w 13728700"/>
              <a:gd name="connsiteY12" fmla="*/ 1066800 h 9588500"/>
              <a:gd name="connsiteX13" fmla="*/ 12700 w 13728700"/>
              <a:gd name="connsiteY13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7239000 w 13728700"/>
              <a:gd name="connsiteY3" fmla="*/ 9448800 h 9588500"/>
              <a:gd name="connsiteX4" fmla="*/ 7239000 w 13728700"/>
              <a:gd name="connsiteY4" fmla="*/ 6972300 h 9588500"/>
              <a:gd name="connsiteX5" fmla="*/ 9715500 w 13728700"/>
              <a:gd name="connsiteY5" fmla="*/ 6972300 h 9588500"/>
              <a:gd name="connsiteX6" fmla="*/ 9715500 w 13728700"/>
              <a:gd name="connsiteY6" fmla="*/ 9385300 h 9588500"/>
              <a:gd name="connsiteX7" fmla="*/ 11430000 w 13728700"/>
              <a:gd name="connsiteY7" fmla="*/ 9385300 h 9588500"/>
              <a:gd name="connsiteX8" fmla="*/ 11430000 w 13728700"/>
              <a:gd name="connsiteY8" fmla="*/ 7073900 h 9588500"/>
              <a:gd name="connsiteX9" fmla="*/ 13728700 w 13728700"/>
              <a:gd name="connsiteY9" fmla="*/ 7073900 h 9588500"/>
              <a:gd name="connsiteX10" fmla="*/ 13728700 w 13728700"/>
              <a:gd name="connsiteY10" fmla="*/ 9588500 h 9588500"/>
              <a:gd name="connsiteX11" fmla="*/ 0 w 13728700"/>
              <a:gd name="connsiteY11" fmla="*/ 1066800 h 9588500"/>
              <a:gd name="connsiteX12" fmla="*/ 12700 w 13728700"/>
              <a:gd name="connsiteY12" fmla="*/ 0 h 9588500"/>
              <a:gd name="connsiteX0" fmla="*/ 12700 w 13728700"/>
              <a:gd name="connsiteY0" fmla="*/ 0 h 9448800"/>
              <a:gd name="connsiteX1" fmla="*/ 8369300 w 13728700"/>
              <a:gd name="connsiteY1" fmla="*/ 50800 h 9448800"/>
              <a:gd name="connsiteX2" fmla="*/ 9753600 w 13728700"/>
              <a:gd name="connsiteY2" fmla="*/ 5422900 h 9448800"/>
              <a:gd name="connsiteX3" fmla="*/ 7239000 w 13728700"/>
              <a:gd name="connsiteY3" fmla="*/ 9448800 h 9448800"/>
              <a:gd name="connsiteX4" fmla="*/ 7239000 w 13728700"/>
              <a:gd name="connsiteY4" fmla="*/ 6972300 h 9448800"/>
              <a:gd name="connsiteX5" fmla="*/ 9715500 w 13728700"/>
              <a:gd name="connsiteY5" fmla="*/ 6972300 h 9448800"/>
              <a:gd name="connsiteX6" fmla="*/ 9715500 w 13728700"/>
              <a:gd name="connsiteY6" fmla="*/ 9385300 h 9448800"/>
              <a:gd name="connsiteX7" fmla="*/ 11430000 w 13728700"/>
              <a:gd name="connsiteY7" fmla="*/ 9385300 h 9448800"/>
              <a:gd name="connsiteX8" fmla="*/ 11430000 w 13728700"/>
              <a:gd name="connsiteY8" fmla="*/ 7073900 h 9448800"/>
              <a:gd name="connsiteX9" fmla="*/ 13728700 w 13728700"/>
              <a:gd name="connsiteY9" fmla="*/ 7073900 h 9448800"/>
              <a:gd name="connsiteX10" fmla="*/ 1460500 w 13728700"/>
              <a:gd name="connsiteY10" fmla="*/ 1117600 h 9448800"/>
              <a:gd name="connsiteX11" fmla="*/ 0 w 13728700"/>
              <a:gd name="connsiteY11" fmla="*/ 1066800 h 9448800"/>
              <a:gd name="connsiteX12" fmla="*/ 12700 w 137287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11430000 w 11430000"/>
              <a:gd name="connsiteY8" fmla="*/ 70739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2120900 w 11430000"/>
              <a:gd name="connsiteY8" fmla="*/ 20828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20900 w 9753600"/>
              <a:gd name="connsiteY8" fmla="*/ 20828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84400 w 9753600"/>
              <a:gd name="connsiteY8" fmla="*/ 20955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6972300 h 9448800"/>
              <a:gd name="connsiteX6" fmla="*/ 9715500 w 9715500"/>
              <a:gd name="connsiteY6" fmla="*/ 9385300 h 9448800"/>
              <a:gd name="connsiteX7" fmla="*/ 2159000 w 9715500"/>
              <a:gd name="connsiteY7" fmla="*/ 5727700 h 9448800"/>
              <a:gd name="connsiteX8" fmla="*/ 2184400 w 9715500"/>
              <a:gd name="connsiteY8" fmla="*/ 2095500 h 9448800"/>
              <a:gd name="connsiteX9" fmla="*/ 1435100 w 9715500"/>
              <a:gd name="connsiteY9" fmla="*/ 2070100 h 9448800"/>
              <a:gd name="connsiteX10" fmla="*/ 1460500 w 9715500"/>
              <a:gd name="connsiteY10" fmla="*/ 1117600 h 9448800"/>
              <a:gd name="connsiteX11" fmla="*/ 0 w 9715500"/>
              <a:gd name="connsiteY11" fmla="*/ 1066800 h 9448800"/>
              <a:gd name="connsiteX12" fmla="*/ 12700 w 97155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9385300 h 9448800"/>
              <a:gd name="connsiteX6" fmla="*/ 2159000 w 9715500"/>
              <a:gd name="connsiteY6" fmla="*/ 5727700 h 9448800"/>
              <a:gd name="connsiteX7" fmla="*/ 2184400 w 9715500"/>
              <a:gd name="connsiteY7" fmla="*/ 2095500 h 9448800"/>
              <a:gd name="connsiteX8" fmla="*/ 1435100 w 9715500"/>
              <a:gd name="connsiteY8" fmla="*/ 2070100 h 9448800"/>
              <a:gd name="connsiteX9" fmla="*/ 1460500 w 9715500"/>
              <a:gd name="connsiteY9" fmla="*/ 1117600 h 9448800"/>
              <a:gd name="connsiteX10" fmla="*/ 0 w 9715500"/>
              <a:gd name="connsiteY10" fmla="*/ 1066800 h 9448800"/>
              <a:gd name="connsiteX11" fmla="*/ 12700 w 9715500"/>
              <a:gd name="connsiteY11" fmla="*/ 0 h 9448800"/>
              <a:gd name="connsiteX0" fmla="*/ 12700 w 8369300"/>
              <a:gd name="connsiteY0" fmla="*/ 0 h 9448800"/>
              <a:gd name="connsiteX1" fmla="*/ 8369300 w 8369300"/>
              <a:gd name="connsiteY1" fmla="*/ 50800 h 9448800"/>
              <a:gd name="connsiteX2" fmla="*/ 8369300 w 8369300"/>
              <a:gd name="connsiteY2" fmla="*/ 5816600 h 9448800"/>
              <a:gd name="connsiteX3" fmla="*/ 7239000 w 8369300"/>
              <a:gd name="connsiteY3" fmla="*/ 9448800 h 9448800"/>
              <a:gd name="connsiteX4" fmla="*/ 7239000 w 8369300"/>
              <a:gd name="connsiteY4" fmla="*/ 6972300 h 9448800"/>
              <a:gd name="connsiteX5" fmla="*/ 2159000 w 8369300"/>
              <a:gd name="connsiteY5" fmla="*/ 5727700 h 9448800"/>
              <a:gd name="connsiteX6" fmla="*/ 2184400 w 8369300"/>
              <a:gd name="connsiteY6" fmla="*/ 2095500 h 9448800"/>
              <a:gd name="connsiteX7" fmla="*/ 1435100 w 8369300"/>
              <a:gd name="connsiteY7" fmla="*/ 2070100 h 9448800"/>
              <a:gd name="connsiteX8" fmla="*/ 1460500 w 8369300"/>
              <a:gd name="connsiteY8" fmla="*/ 1117600 h 9448800"/>
              <a:gd name="connsiteX9" fmla="*/ 0 w 8369300"/>
              <a:gd name="connsiteY9" fmla="*/ 1066800 h 9448800"/>
              <a:gd name="connsiteX10" fmla="*/ 12700 w 8369300"/>
              <a:gd name="connsiteY10" fmla="*/ 0 h 9448800"/>
              <a:gd name="connsiteX0" fmla="*/ 12700 w 8369300"/>
              <a:gd name="connsiteY0" fmla="*/ 0 h 6972300"/>
              <a:gd name="connsiteX1" fmla="*/ 8369300 w 8369300"/>
              <a:gd name="connsiteY1" fmla="*/ 50800 h 6972300"/>
              <a:gd name="connsiteX2" fmla="*/ 8369300 w 8369300"/>
              <a:gd name="connsiteY2" fmla="*/ 5816600 h 6972300"/>
              <a:gd name="connsiteX3" fmla="*/ 7239000 w 8369300"/>
              <a:gd name="connsiteY3" fmla="*/ 6972300 h 6972300"/>
              <a:gd name="connsiteX4" fmla="*/ 2159000 w 8369300"/>
              <a:gd name="connsiteY4" fmla="*/ 5727700 h 6972300"/>
              <a:gd name="connsiteX5" fmla="*/ 2184400 w 8369300"/>
              <a:gd name="connsiteY5" fmla="*/ 2095500 h 6972300"/>
              <a:gd name="connsiteX6" fmla="*/ 1435100 w 8369300"/>
              <a:gd name="connsiteY6" fmla="*/ 2070100 h 6972300"/>
              <a:gd name="connsiteX7" fmla="*/ 1460500 w 8369300"/>
              <a:gd name="connsiteY7" fmla="*/ 1117600 h 6972300"/>
              <a:gd name="connsiteX8" fmla="*/ 0 w 8369300"/>
              <a:gd name="connsiteY8" fmla="*/ 1066800 h 6972300"/>
              <a:gd name="connsiteX9" fmla="*/ 12700 w 8369300"/>
              <a:gd name="connsiteY9" fmla="*/ 0 h 697230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10" fmla="*/ 7239000 w 8369300"/>
              <a:gd name="connsiteY10" fmla="*/ 6972300 h 7063740"/>
              <a:gd name="connsiteX0" fmla="*/ 7239000 w 8369300"/>
              <a:gd name="connsiteY0" fmla="*/ 6972300 h 7368540"/>
              <a:gd name="connsiteX1" fmla="*/ 2159000 w 8369300"/>
              <a:gd name="connsiteY1" fmla="*/ 5727700 h 7368540"/>
              <a:gd name="connsiteX2" fmla="*/ 2184400 w 8369300"/>
              <a:gd name="connsiteY2" fmla="*/ 2095500 h 7368540"/>
              <a:gd name="connsiteX3" fmla="*/ 1435100 w 8369300"/>
              <a:gd name="connsiteY3" fmla="*/ 2070100 h 7368540"/>
              <a:gd name="connsiteX4" fmla="*/ 1460500 w 8369300"/>
              <a:gd name="connsiteY4" fmla="*/ 1117600 h 7368540"/>
              <a:gd name="connsiteX5" fmla="*/ 0 w 8369300"/>
              <a:gd name="connsiteY5" fmla="*/ 1066800 h 7368540"/>
              <a:gd name="connsiteX6" fmla="*/ 12700 w 8369300"/>
              <a:gd name="connsiteY6" fmla="*/ 0 h 7368540"/>
              <a:gd name="connsiteX7" fmla="*/ 8369300 w 8369300"/>
              <a:gd name="connsiteY7" fmla="*/ 50800 h 7368540"/>
              <a:gd name="connsiteX8" fmla="*/ 8369300 w 8369300"/>
              <a:gd name="connsiteY8" fmla="*/ 5816600 h 7368540"/>
              <a:gd name="connsiteX9" fmla="*/ 7825740 w 8369300"/>
              <a:gd name="connsiteY9" fmla="*/ 7368540 h 7368540"/>
              <a:gd name="connsiteX10" fmla="*/ 7239000 w 8369300"/>
              <a:gd name="connsiteY10" fmla="*/ 6972300 h 7368540"/>
              <a:gd name="connsiteX0" fmla="*/ 7239000 w 8369300"/>
              <a:gd name="connsiteY0" fmla="*/ 6972300 h 6974723"/>
              <a:gd name="connsiteX1" fmla="*/ 2159000 w 8369300"/>
              <a:gd name="connsiteY1" fmla="*/ 5727700 h 6974723"/>
              <a:gd name="connsiteX2" fmla="*/ 2184400 w 8369300"/>
              <a:gd name="connsiteY2" fmla="*/ 2095500 h 6974723"/>
              <a:gd name="connsiteX3" fmla="*/ 1435100 w 8369300"/>
              <a:gd name="connsiteY3" fmla="*/ 2070100 h 6974723"/>
              <a:gd name="connsiteX4" fmla="*/ 1460500 w 8369300"/>
              <a:gd name="connsiteY4" fmla="*/ 1117600 h 6974723"/>
              <a:gd name="connsiteX5" fmla="*/ 0 w 8369300"/>
              <a:gd name="connsiteY5" fmla="*/ 1066800 h 6974723"/>
              <a:gd name="connsiteX6" fmla="*/ 12700 w 8369300"/>
              <a:gd name="connsiteY6" fmla="*/ 0 h 6974723"/>
              <a:gd name="connsiteX7" fmla="*/ 8369300 w 8369300"/>
              <a:gd name="connsiteY7" fmla="*/ 50800 h 6974723"/>
              <a:gd name="connsiteX8" fmla="*/ 8369300 w 8369300"/>
              <a:gd name="connsiteY8" fmla="*/ 5816600 h 6974723"/>
              <a:gd name="connsiteX9" fmla="*/ 7239000 w 8369300"/>
              <a:gd name="connsiteY9" fmla="*/ 6972300 h 6974723"/>
              <a:gd name="connsiteX0" fmla="*/ 8369300 w 8369300"/>
              <a:gd name="connsiteY0" fmla="*/ 5816600 h 6374161"/>
              <a:gd name="connsiteX1" fmla="*/ 2159000 w 8369300"/>
              <a:gd name="connsiteY1" fmla="*/ 5727700 h 6374161"/>
              <a:gd name="connsiteX2" fmla="*/ 2184400 w 8369300"/>
              <a:gd name="connsiteY2" fmla="*/ 2095500 h 6374161"/>
              <a:gd name="connsiteX3" fmla="*/ 1435100 w 8369300"/>
              <a:gd name="connsiteY3" fmla="*/ 2070100 h 6374161"/>
              <a:gd name="connsiteX4" fmla="*/ 1460500 w 8369300"/>
              <a:gd name="connsiteY4" fmla="*/ 1117600 h 6374161"/>
              <a:gd name="connsiteX5" fmla="*/ 0 w 8369300"/>
              <a:gd name="connsiteY5" fmla="*/ 1066800 h 6374161"/>
              <a:gd name="connsiteX6" fmla="*/ 12700 w 8369300"/>
              <a:gd name="connsiteY6" fmla="*/ 0 h 6374161"/>
              <a:gd name="connsiteX7" fmla="*/ 8369300 w 8369300"/>
              <a:gd name="connsiteY7" fmla="*/ 50800 h 6374161"/>
              <a:gd name="connsiteX8" fmla="*/ 8369300 w 8369300"/>
              <a:gd name="connsiteY8" fmla="*/ 5816600 h 6374161"/>
              <a:gd name="connsiteX0" fmla="*/ 8369300 w 8369300"/>
              <a:gd name="connsiteY0" fmla="*/ 5816600 h 5999574"/>
              <a:gd name="connsiteX1" fmla="*/ 2159000 w 8369300"/>
              <a:gd name="connsiteY1" fmla="*/ 5727700 h 5999574"/>
              <a:gd name="connsiteX2" fmla="*/ 2184400 w 8369300"/>
              <a:gd name="connsiteY2" fmla="*/ 2095500 h 5999574"/>
              <a:gd name="connsiteX3" fmla="*/ 1435100 w 8369300"/>
              <a:gd name="connsiteY3" fmla="*/ 2070100 h 5999574"/>
              <a:gd name="connsiteX4" fmla="*/ 1460500 w 8369300"/>
              <a:gd name="connsiteY4" fmla="*/ 1117600 h 5999574"/>
              <a:gd name="connsiteX5" fmla="*/ 0 w 8369300"/>
              <a:gd name="connsiteY5" fmla="*/ 1066800 h 5999574"/>
              <a:gd name="connsiteX6" fmla="*/ 12700 w 8369300"/>
              <a:gd name="connsiteY6" fmla="*/ 0 h 5999574"/>
              <a:gd name="connsiteX7" fmla="*/ 8369300 w 8369300"/>
              <a:gd name="connsiteY7" fmla="*/ 50800 h 5999574"/>
              <a:gd name="connsiteX8" fmla="*/ 8369300 w 8369300"/>
              <a:gd name="connsiteY8" fmla="*/ 5816600 h 5999574"/>
              <a:gd name="connsiteX0" fmla="*/ 8369300 w 8369300"/>
              <a:gd name="connsiteY0" fmla="*/ 5816600 h 6030075"/>
              <a:gd name="connsiteX1" fmla="*/ 2159000 w 8369300"/>
              <a:gd name="connsiteY1" fmla="*/ 5727700 h 6030075"/>
              <a:gd name="connsiteX2" fmla="*/ 2184400 w 8369300"/>
              <a:gd name="connsiteY2" fmla="*/ 2095500 h 6030075"/>
              <a:gd name="connsiteX3" fmla="*/ 1435100 w 8369300"/>
              <a:gd name="connsiteY3" fmla="*/ 2070100 h 6030075"/>
              <a:gd name="connsiteX4" fmla="*/ 1460500 w 8369300"/>
              <a:gd name="connsiteY4" fmla="*/ 1117600 h 6030075"/>
              <a:gd name="connsiteX5" fmla="*/ 0 w 8369300"/>
              <a:gd name="connsiteY5" fmla="*/ 1066800 h 6030075"/>
              <a:gd name="connsiteX6" fmla="*/ 12700 w 8369300"/>
              <a:gd name="connsiteY6" fmla="*/ 0 h 6030075"/>
              <a:gd name="connsiteX7" fmla="*/ 8369300 w 8369300"/>
              <a:gd name="connsiteY7" fmla="*/ 50800 h 6030075"/>
              <a:gd name="connsiteX8" fmla="*/ 8369300 w 8369300"/>
              <a:gd name="connsiteY8" fmla="*/ 5816600 h 6030075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1460500 w 8369300"/>
              <a:gd name="connsiteY4" fmla="*/ 1117600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20585 w 8369300"/>
              <a:gd name="connsiteY3" fmla="*/ 5825035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2184400 w 8369300"/>
              <a:gd name="connsiteY2" fmla="*/ 2095500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3160486 w 8369300"/>
              <a:gd name="connsiteY1" fmla="*/ 1008998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5290004 w 8369300"/>
              <a:gd name="connsiteY1" fmla="*/ 2991432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185433 w 8369300"/>
              <a:gd name="connsiteY1" fmla="*/ 1714755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504746 w 8369300"/>
              <a:gd name="connsiteY1" fmla="*/ 1977599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3374117 w 8369300"/>
              <a:gd name="connsiteY1" fmla="*/ 1814886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6044746 w 8369300"/>
              <a:gd name="connsiteY1" fmla="*/ 3967715 h 5848819"/>
              <a:gd name="connsiteX2" fmla="*/ 3374117 w 8369300"/>
              <a:gd name="connsiteY2" fmla="*/ 1814886 h 5848819"/>
              <a:gd name="connsiteX3" fmla="*/ 3185433 w 8369300"/>
              <a:gd name="connsiteY3" fmla="*/ 1714755 h 5848819"/>
              <a:gd name="connsiteX4" fmla="*/ 3160486 w 8369300"/>
              <a:gd name="connsiteY4" fmla="*/ 1008998 h 5848819"/>
              <a:gd name="connsiteX5" fmla="*/ 1371600 w 8369300"/>
              <a:gd name="connsiteY5" fmla="*/ 1031601 h 5848819"/>
              <a:gd name="connsiteX6" fmla="*/ 1420585 w 8369300"/>
              <a:gd name="connsiteY6" fmla="*/ 5825035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85433 w 8369300"/>
              <a:gd name="connsiteY3" fmla="*/ 1714755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395185 w 8369300"/>
              <a:gd name="connsiteY6" fmla="*/ 5835987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69300" h="5907766">
                <a:moveTo>
                  <a:pt x="8369300" y="5816600"/>
                </a:moveTo>
                <a:lnTo>
                  <a:pt x="3301546" y="5907766"/>
                </a:lnTo>
                <a:lnTo>
                  <a:pt x="3272517" y="1792982"/>
                </a:lnTo>
                <a:lnTo>
                  <a:pt x="3128283" y="1785943"/>
                </a:lnTo>
                <a:lnTo>
                  <a:pt x="3128736" y="1003522"/>
                </a:lnTo>
                <a:lnTo>
                  <a:pt x="1384300" y="993270"/>
                </a:lnTo>
                <a:cubicBezTo>
                  <a:pt x="1387928" y="2607509"/>
                  <a:pt x="1391557" y="4221748"/>
                  <a:pt x="1395185" y="5835987"/>
                </a:cubicBezTo>
                <a:lnTo>
                  <a:pt x="9071" y="5848819"/>
                </a:lnTo>
                <a:cubicBezTo>
                  <a:pt x="6047" y="4254813"/>
                  <a:pt x="3024" y="2660806"/>
                  <a:pt x="0" y="1066800"/>
                </a:cubicBezTo>
                <a:lnTo>
                  <a:pt x="12700" y="0"/>
                </a:lnTo>
                <a:lnTo>
                  <a:pt x="8369300" y="50800"/>
                </a:lnTo>
                <a:lnTo>
                  <a:pt x="8369300" y="581660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2E4E0-148D-4658-8470-2A97BBDF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825" y="1086531"/>
            <a:ext cx="2324100" cy="8124825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D4118C72-F70E-4B93-A0BA-8D15FFF71CC4}"/>
              </a:ext>
            </a:extLst>
          </p:cNvPr>
          <p:cNvSpPr/>
          <p:nvPr/>
        </p:nvSpPr>
        <p:spPr>
          <a:xfrm flipH="1">
            <a:off x="11717019" y="2998360"/>
            <a:ext cx="154305" cy="13355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211326-9964-4D30-B026-049C52B5C568}"/>
              </a:ext>
            </a:extLst>
          </p:cNvPr>
          <p:cNvCxnSpPr>
            <a:cxnSpLocks/>
          </p:cNvCxnSpPr>
          <p:nvPr/>
        </p:nvCxnSpPr>
        <p:spPr>
          <a:xfrm flipH="1">
            <a:off x="11993242" y="3771900"/>
            <a:ext cx="401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B9EBC4-0447-40EA-A3F0-57026F62DCC4}"/>
              </a:ext>
            </a:extLst>
          </p:cNvPr>
          <p:cNvCxnSpPr>
            <a:cxnSpLocks/>
          </p:cNvCxnSpPr>
          <p:nvPr/>
        </p:nvCxnSpPr>
        <p:spPr>
          <a:xfrm flipH="1">
            <a:off x="11993242" y="4445000"/>
            <a:ext cx="3003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45BD78-BC94-4BC3-B4E0-6EC1D4911EBC}"/>
              </a:ext>
            </a:extLst>
          </p:cNvPr>
          <p:cNvCxnSpPr/>
          <p:nvPr/>
        </p:nvCxnSpPr>
        <p:spPr>
          <a:xfrm flipH="1">
            <a:off x="11993242" y="4673600"/>
            <a:ext cx="503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867236-D79C-4CA8-9DB7-D58D384E0533}"/>
              </a:ext>
            </a:extLst>
          </p:cNvPr>
          <p:cNvCxnSpPr>
            <a:cxnSpLocks/>
          </p:cNvCxnSpPr>
          <p:nvPr/>
        </p:nvCxnSpPr>
        <p:spPr>
          <a:xfrm flipH="1">
            <a:off x="11993242" y="4902200"/>
            <a:ext cx="401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4827EE-8CF9-43D2-B8C3-E95E5986150B}"/>
              </a:ext>
            </a:extLst>
          </p:cNvPr>
          <p:cNvCxnSpPr>
            <a:cxnSpLocks/>
          </p:cNvCxnSpPr>
          <p:nvPr/>
        </p:nvCxnSpPr>
        <p:spPr>
          <a:xfrm flipH="1">
            <a:off x="11993242" y="5130800"/>
            <a:ext cx="503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80D13-A6E4-4B7D-8B86-1D20625FBF21}"/>
              </a:ext>
            </a:extLst>
          </p:cNvPr>
          <p:cNvCxnSpPr>
            <a:cxnSpLocks/>
          </p:cNvCxnSpPr>
          <p:nvPr/>
        </p:nvCxnSpPr>
        <p:spPr>
          <a:xfrm flipH="1">
            <a:off x="11993242" y="5345906"/>
            <a:ext cx="8210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90A16C-021D-4E26-8159-5B782A92DF12}"/>
              </a:ext>
            </a:extLst>
          </p:cNvPr>
          <p:cNvCxnSpPr>
            <a:cxnSpLocks/>
          </p:cNvCxnSpPr>
          <p:nvPr/>
        </p:nvCxnSpPr>
        <p:spPr>
          <a:xfrm flipH="1">
            <a:off x="11993242" y="5587206"/>
            <a:ext cx="8210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98F034-8A37-4847-9752-F40989E14CF9}"/>
              </a:ext>
            </a:extLst>
          </p:cNvPr>
          <p:cNvCxnSpPr>
            <a:cxnSpLocks/>
          </p:cNvCxnSpPr>
          <p:nvPr/>
        </p:nvCxnSpPr>
        <p:spPr>
          <a:xfrm flipH="1">
            <a:off x="11993242" y="5815806"/>
            <a:ext cx="7067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223846-79AF-4611-BFF2-95A372A07AE0}"/>
              </a:ext>
            </a:extLst>
          </p:cNvPr>
          <p:cNvCxnSpPr>
            <a:cxnSpLocks/>
          </p:cNvCxnSpPr>
          <p:nvPr/>
        </p:nvCxnSpPr>
        <p:spPr>
          <a:xfrm flipH="1">
            <a:off x="11993242" y="3302000"/>
            <a:ext cx="9607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0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Properties Examples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B490D-0EFB-4C9D-B277-814CFB25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2618976"/>
            <a:ext cx="14382752" cy="54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Profile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C4E78-FA40-48E9-A7C3-37AB39B30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0" y="915601"/>
            <a:ext cx="12900610" cy="8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3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Geometric Section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B4A48AD-D838-45C7-ADC6-D9A564982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" y="1907381"/>
            <a:ext cx="1473517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Workflow and Apps EcoSystem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18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and Edit Bool6 Parameter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F5ED0-8A90-4ED2-A21D-73D1DC2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62" y="2007394"/>
            <a:ext cx="89630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1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Bool6 and Offset Properties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7DC7C-9193-4FDD-94AB-65DFBC0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7" y="920668"/>
            <a:ext cx="12543576" cy="88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6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Geometry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39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5282C-415B-44B7-B1D4-ABDD7EEB6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8" t="17893" r="65075" b="51597"/>
          <a:stretch/>
        </p:blipFill>
        <p:spPr>
          <a:xfrm>
            <a:off x="444812" y="1505294"/>
            <a:ext cx="8140386" cy="6666250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Geometry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DD45FC-BBEE-49D1-A19B-1C59E1987F3F}"/>
              </a:ext>
            </a:extLst>
          </p:cNvPr>
          <p:cNvSpPr/>
          <p:nvPr/>
        </p:nvSpPr>
        <p:spPr>
          <a:xfrm>
            <a:off x="368299" y="1480456"/>
            <a:ext cx="8369300" cy="7293819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  <a:gd name="connsiteX0" fmla="*/ 0 w 13716000"/>
              <a:gd name="connsiteY0" fmla="*/ 0 h 9588500"/>
              <a:gd name="connsiteX1" fmla="*/ 9740900 w 13716000"/>
              <a:gd name="connsiteY1" fmla="*/ 47117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0 w 13716000"/>
              <a:gd name="connsiteY0" fmla="*/ 0 h 9588500"/>
              <a:gd name="connsiteX1" fmla="*/ 8356600 w 13716000"/>
              <a:gd name="connsiteY1" fmla="*/ 508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9588500 w 13728700"/>
              <a:gd name="connsiteY3" fmla="*/ 5422900 h 9588500"/>
              <a:gd name="connsiteX4" fmla="*/ 3035300 w 13728700"/>
              <a:gd name="connsiteY4" fmla="*/ 5422900 h 9588500"/>
              <a:gd name="connsiteX5" fmla="*/ 3035300 w 13728700"/>
              <a:gd name="connsiteY5" fmla="*/ 9448800 h 9588500"/>
              <a:gd name="connsiteX6" fmla="*/ 7239000 w 13728700"/>
              <a:gd name="connsiteY6" fmla="*/ 9448800 h 9588500"/>
              <a:gd name="connsiteX7" fmla="*/ 7239000 w 13728700"/>
              <a:gd name="connsiteY7" fmla="*/ 6972300 h 9588500"/>
              <a:gd name="connsiteX8" fmla="*/ 9715500 w 13728700"/>
              <a:gd name="connsiteY8" fmla="*/ 6972300 h 9588500"/>
              <a:gd name="connsiteX9" fmla="*/ 9715500 w 13728700"/>
              <a:gd name="connsiteY9" fmla="*/ 9385300 h 9588500"/>
              <a:gd name="connsiteX10" fmla="*/ 11430000 w 13728700"/>
              <a:gd name="connsiteY10" fmla="*/ 9385300 h 9588500"/>
              <a:gd name="connsiteX11" fmla="*/ 11430000 w 13728700"/>
              <a:gd name="connsiteY11" fmla="*/ 7073900 h 9588500"/>
              <a:gd name="connsiteX12" fmla="*/ 13728700 w 13728700"/>
              <a:gd name="connsiteY12" fmla="*/ 7073900 h 9588500"/>
              <a:gd name="connsiteX13" fmla="*/ 13728700 w 13728700"/>
              <a:gd name="connsiteY13" fmla="*/ 9588500 h 9588500"/>
              <a:gd name="connsiteX14" fmla="*/ 0 w 13728700"/>
              <a:gd name="connsiteY14" fmla="*/ 1066800 h 9588500"/>
              <a:gd name="connsiteX15" fmla="*/ 12700 w 137287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5422900 h 9588500"/>
              <a:gd name="connsiteX4" fmla="*/ 3035300 w 13728700"/>
              <a:gd name="connsiteY4" fmla="*/ 9448800 h 9588500"/>
              <a:gd name="connsiteX5" fmla="*/ 7239000 w 13728700"/>
              <a:gd name="connsiteY5" fmla="*/ 9448800 h 9588500"/>
              <a:gd name="connsiteX6" fmla="*/ 7239000 w 13728700"/>
              <a:gd name="connsiteY6" fmla="*/ 6972300 h 9588500"/>
              <a:gd name="connsiteX7" fmla="*/ 9715500 w 13728700"/>
              <a:gd name="connsiteY7" fmla="*/ 6972300 h 9588500"/>
              <a:gd name="connsiteX8" fmla="*/ 9715500 w 13728700"/>
              <a:gd name="connsiteY8" fmla="*/ 9385300 h 9588500"/>
              <a:gd name="connsiteX9" fmla="*/ 11430000 w 13728700"/>
              <a:gd name="connsiteY9" fmla="*/ 9385300 h 9588500"/>
              <a:gd name="connsiteX10" fmla="*/ 11430000 w 13728700"/>
              <a:gd name="connsiteY10" fmla="*/ 7073900 h 9588500"/>
              <a:gd name="connsiteX11" fmla="*/ 13728700 w 13728700"/>
              <a:gd name="connsiteY11" fmla="*/ 7073900 h 9588500"/>
              <a:gd name="connsiteX12" fmla="*/ 13728700 w 13728700"/>
              <a:gd name="connsiteY12" fmla="*/ 9588500 h 9588500"/>
              <a:gd name="connsiteX13" fmla="*/ 0 w 13728700"/>
              <a:gd name="connsiteY13" fmla="*/ 1066800 h 9588500"/>
              <a:gd name="connsiteX14" fmla="*/ 12700 w 13728700"/>
              <a:gd name="connsiteY14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9448800 h 9588500"/>
              <a:gd name="connsiteX4" fmla="*/ 7239000 w 13728700"/>
              <a:gd name="connsiteY4" fmla="*/ 9448800 h 9588500"/>
              <a:gd name="connsiteX5" fmla="*/ 7239000 w 13728700"/>
              <a:gd name="connsiteY5" fmla="*/ 6972300 h 9588500"/>
              <a:gd name="connsiteX6" fmla="*/ 9715500 w 13728700"/>
              <a:gd name="connsiteY6" fmla="*/ 6972300 h 9588500"/>
              <a:gd name="connsiteX7" fmla="*/ 9715500 w 13728700"/>
              <a:gd name="connsiteY7" fmla="*/ 9385300 h 9588500"/>
              <a:gd name="connsiteX8" fmla="*/ 11430000 w 13728700"/>
              <a:gd name="connsiteY8" fmla="*/ 9385300 h 9588500"/>
              <a:gd name="connsiteX9" fmla="*/ 11430000 w 13728700"/>
              <a:gd name="connsiteY9" fmla="*/ 7073900 h 9588500"/>
              <a:gd name="connsiteX10" fmla="*/ 13728700 w 13728700"/>
              <a:gd name="connsiteY10" fmla="*/ 7073900 h 9588500"/>
              <a:gd name="connsiteX11" fmla="*/ 13728700 w 13728700"/>
              <a:gd name="connsiteY11" fmla="*/ 9588500 h 9588500"/>
              <a:gd name="connsiteX12" fmla="*/ 0 w 13728700"/>
              <a:gd name="connsiteY12" fmla="*/ 1066800 h 9588500"/>
              <a:gd name="connsiteX13" fmla="*/ 12700 w 13728700"/>
              <a:gd name="connsiteY13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7239000 w 13728700"/>
              <a:gd name="connsiteY3" fmla="*/ 9448800 h 9588500"/>
              <a:gd name="connsiteX4" fmla="*/ 7239000 w 13728700"/>
              <a:gd name="connsiteY4" fmla="*/ 6972300 h 9588500"/>
              <a:gd name="connsiteX5" fmla="*/ 9715500 w 13728700"/>
              <a:gd name="connsiteY5" fmla="*/ 6972300 h 9588500"/>
              <a:gd name="connsiteX6" fmla="*/ 9715500 w 13728700"/>
              <a:gd name="connsiteY6" fmla="*/ 9385300 h 9588500"/>
              <a:gd name="connsiteX7" fmla="*/ 11430000 w 13728700"/>
              <a:gd name="connsiteY7" fmla="*/ 9385300 h 9588500"/>
              <a:gd name="connsiteX8" fmla="*/ 11430000 w 13728700"/>
              <a:gd name="connsiteY8" fmla="*/ 7073900 h 9588500"/>
              <a:gd name="connsiteX9" fmla="*/ 13728700 w 13728700"/>
              <a:gd name="connsiteY9" fmla="*/ 7073900 h 9588500"/>
              <a:gd name="connsiteX10" fmla="*/ 13728700 w 13728700"/>
              <a:gd name="connsiteY10" fmla="*/ 9588500 h 9588500"/>
              <a:gd name="connsiteX11" fmla="*/ 0 w 13728700"/>
              <a:gd name="connsiteY11" fmla="*/ 1066800 h 9588500"/>
              <a:gd name="connsiteX12" fmla="*/ 12700 w 13728700"/>
              <a:gd name="connsiteY12" fmla="*/ 0 h 9588500"/>
              <a:gd name="connsiteX0" fmla="*/ 12700 w 13728700"/>
              <a:gd name="connsiteY0" fmla="*/ 0 h 9448800"/>
              <a:gd name="connsiteX1" fmla="*/ 8369300 w 13728700"/>
              <a:gd name="connsiteY1" fmla="*/ 50800 h 9448800"/>
              <a:gd name="connsiteX2" fmla="*/ 9753600 w 13728700"/>
              <a:gd name="connsiteY2" fmla="*/ 5422900 h 9448800"/>
              <a:gd name="connsiteX3" fmla="*/ 7239000 w 13728700"/>
              <a:gd name="connsiteY3" fmla="*/ 9448800 h 9448800"/>
              <a:gd name="connsiteX4" fmla="*/ 7239000 w 13728700"/>
              <a:gd name="connsiteY4" fmla="*/ 6972300 h 9448800"/>
              <a:gd name="connsiteX5" fmla="*/ 9715500 w 13728700"/>
              <a:gd name="connsiteY5" fmla="*/ 6972300 h 9448800"/>
              <a:gd name="connsiteX6" fmla="*/ 9715500 w 13728700"/>
              <a:gd name="connsiteY6" fmla="*/ 9385300 h 9448800"/>
              <a:gd name="connsiteX7" fmla="*/ 11430000 w 13728700"/>
              <a:gd name="connsiteY7" fmla="*/ 9385300 h 9448800"/>
              <a:gd name="connsiteX8" fmla="*/ 11430000 w 13728700"/>
              <a:gd name="connsiteY8" fmla="*/ 7073900 h 9448800"/>
              <a:gd name="connsiteX9" fmla="*/ 13728700 w 13728700"/>
              <a:gd name="connsiteY9" fmla="*/ 7073900 h 9448800"/>
              <a:gd name="connsiteX10" fmla="*/ 1460500 w 13728700"/>
              <a:gd name="connsiteY10" fmla="*/ 1117600 h 9448800"/>
              <a:gd name="connsiteX11" fmla="*/ 0 w 13728700"/>
              <a:gd name="connsiteY11" fmla="*/ 1066800 h 9448800"/>
              <a:gd name="connsiteX12" fmla="*/ 12700 w 137287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11430000 w 11430000"/>
              <a:gd name="connsiteY8" fmla="*/ 70739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2120900 w 11430000"/>
              <a:gd name="connsiteY8" fmla="*/ 20828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20900 w 9753600"/>
              <a:gd name="connsiteY8" fmla="*/ 20828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84400 w 9753600"/>
              <a:gd name="connsiteY8" fmla="*/ 20955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6972300 h 9448800"/>
              <a:gd name="connsiteX6" fmla="*/ 9715500 w 9715500"/>
              <a:gd name="connsiteY6" fmla="*/ 9385300 h 9448800"/>
              <a:gd name="connsiteX7" fmla="*/ 2159000 w 9715500"/>
              <a:gd name="connsiteY7" fmla="*/ 5727700 h 9448800"/>
              <a:gd name="connsiteX8" fmla="*/ 2184400 w 9715500"/>
              <a:gd name="connsiteY8" fmla="*/ 2095500 h 9448800"/>
              <a:gd name="connsiteX9" fmla="*/ 1435100 w 9715500"/>
              <a:gd name="connsiteY9" fmla="*/ 2070100 h 9448800"/>
              <a:gd name="connsiteX10" fmla="*/ 1460500 w 9715500"/>
              <a:gd name="connsiteY10" fmla="*/ 1117600 h 9448800"/>
              <a:gd name="connsiteX11" fmla="*/ 0 w 9715500"/>
              <a:gd name="connsiteY11" fmla="*/ 1066800 h 9448800"/>
              <a:gd name="connsiteX12" fmla="*/ 12700 w 97155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9385300 h 9448800"/>
              <a:gd name="connsiteX6" fmla="*/ 2159000 w 9715500"/>
              <a:gd name="connsiteY6" fmla="*/ 5727700 h 9448800"/>
              <a:gd name="connsiteX7" fmla="*/ 2184400 w 9715500"/>
              <a:gd name="connsiteY7" fmla="*/ 2095500 h 9448800"/>
              <a:gd name="connsiteX8" fmla="*/ 1435100 w 9715500"/>
              <a:gd name="connsiteY8" fmla="*/ 2070100 h 9448800"/>
              <a:gd name="connsiteX9" fmla="*/ 1460500 w 9715500"/>
              <a:gd name="connsiteY9" fmla="*/ 1117600 h 9448800"/>
              <a:gd name="connsiteX10" fmla="*/ 0 w 9715500"/>
              <a:gd name="connsiteY10" fmla="*/ 1066800 h 9448800"/>
              <a:gd name="connsiteX11" fmla="*/ 12700 w 9715500"/>
              <a:gd name="connsiteY11" fmla="*/ 0 h 9448800"/>
              <a:gd name="connsiteX0" fmla="*/ 12700 w 8369300"/>
              <a:gd name="connsiteY0" fmla="*/ 0 h 9448800"/>
              <a:gd name="connsiteX1" fmla="*/ 8369300 w 8369300"/>
              <a:gd name="connsiteY1" fmla="*/ 50800 h 9448800"/>
              <a:gd name="connsiteX2" fmla="*/ 8369300 w 8369300"/>
              <a:gd name="connsiteY2" fmla="*/ 5816600 h 9448800"/>
              <a:gd name="connsiteX3" fmla="*/ 7239000 w 8369300"/>
              <a:gd name="connsiteY3" fmla="*/ 9448800 h 9448800"/>
              <a:gd name="connsiteX4" fmla="*/ 7239000 w 8369300"/>
              <a:gd name="connsiteY4" fmla="*/ 6972300 h 9448800"/>
              <a:gd name="connsiteX5" fmla="*/ 2159000 w 8369300"/>
              <a:gd name="connsiteY5" fmla="*/ 5727700 h 9448800"/>
              <a:gd name="connsiteX6" fmla="*/ 2184400 w 8369300"/>
              <a:gd name="connsiteY6" fmla="*/ 2095500 h 9448800"/>
              <a:gd name="connsiteX7" fmla="*/ 1435100 w 8369300"/>
              <a:gd name="connsiteY7" fmla="*/ 2070100 h 9448800"/>
              <a:gd name="connsiteX8" fmla="*/ 1460500 w 8369300"/>
              <a:gd name="connsiteY8" fmla="*/ 1117600 h 9448800"/>
              <a:gd name="connsiteX9" fmla="*/ 0 w 8369300"/>
              <a:gd name="connsiteY9" fmla="*/ 1066800 h 9448800"/>
              <a:gd name="connsiteX10" fmla="*/ 12700 w 8369300"/>
              <a:gd name="connsiteY10" fmla="*/ 0 h 9448800"/>
              <a:gd name="connsiteX0" fmla="*/ 12700 w 8369300"/>
              <a:gd name="connsiteY0" fmla="*/ 0 h 6972300"/>
              <a:gd name="connsiteX1" fmla="*/ 8369300 w 8369300"/>
              <a:gd name="connsiteY1" fmla="*/ 50800 h 6972300"/>
              <a:gd name="connsiteX2" fmla="*/ 8369300 w 8369300"/>
              <a:gd name="connsiteY2" fmla="*/ 5816600 h 6972300"/>
              <a:gd name="connsiteX3" fmla="*/ 7239000 w 8369300"/>
              <a:gd name="connsiteY3" fmla="*/ 6972300 h 6972300"/>
              <a:gd name="connsiteX4" fmla="*/ 2159000 w 8369300"/>
              <a:gd name="connsiteY4" fmla="*/ 5727700 h 6972300"/>
              <a:gd name="connsiteX5" fmla="*/ 2184400 w 8369300"/>
              <a:gd name="connsiteY5" fmla="*/ 2095500 h 6972300"/>
              <a:gd name="connsiteX6" fmla="*/ 1435100 w 8369300"/>
              <a:gd name="connsiteY6" fmla="*/ 2070100 h 6972300"/>
              <a:gd name="connsiteX7" fmla="*/ 1460500 w 8369300"/>
              <a:gd name="connsiteY7" fmla="*/ 1117600 h 6972300"/>
              <a:gd name="connsiteX8" fmla="*/ 0 w 8369300"/>
              <a:gd name="connsiteY8" fmla="*/ 1066800 h 6972300"/>
              <a:gd name="connsiteX9" fmla="*/ 12700 w 8369300"/>
              <a:gd name="connsiteY9" fmla="*/ 0 h 697230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10" fmla="*/ 7239000 w 8369300"/>
              <a:gd name="connsiteY10" fmla="*/ 6972300 h 7063740"/>
              <a:gd name="connsiteX0" fmla="*/ 7239000 w 8369300"/>
              <a:gd name="connsiteY0" fmla="*/ 6972300 h 7368540"/>
              <a:gd name="connsiteX1" fmla="*/ 2159000 w 8369300"/>
              <a:gd name="connsiteY1" fmla="*/ 5727700 h 7368540"/>
              <a:gd name="connsiteX2" fmla="*/ 2184400 w 8369300"/>
              <a:gd name="connsiteY2" fmla="*/ 2095500 h 7368540"/>
              <a:gd name="connsiteX3" fmla="*/ 1435100 w 8369300"/>
              <a:gd name="connsiteY3" fmla="*/ 2070100 h 7368540"/>
              <a:gd name="connsiteX4" fmla="*/ 1460500 w 8369300"/>
              <a:gd name="connsiteY4" fmla="*/ 1117600 h 7368540"/>
              <a:gd name="connsiteX5" fmla="*/ 0 w 8369300"/>
              <a:gd name="connsiteY5" fmla="*/ 1066800 h 7368540"/>
              <a:gd name="connsiteX6" fmla="*/ 12700 w 8369300"/>
              <a:gd name="connsiteY6" fmla="*/ 0 h 7368540"/>
              <a:gd name="connsiteX7" fmla="*/ 8369300 w 8369300"/>
              <a:gd name="connsiteY7" fmla="*/ 50800 h 7368540"/>
              <a:gd name="connsiteX8" fmla="*/ 8369300 w 8369300"/>
              <a:gd name="connsiteY8" fmla="*/ 5816600 h 7368540"/>
              <a:gd name="connsiteX9" fmla="*/ 7825740 w 8369300"/>
              <a:gd name="connsiteY9" fmla="*/ 7368540 h 7368540"/>
              <a:gd name="connsiteX10" fmla="*/ 7239000 w 8369300"/>
              <a:gd name="connsiteY10" fmla="*/ 6972300 h 7368540"/>
              <a:gd name="connsiteX0" fmla="*/ 7239000 w 8369300"/>
              <a:gd name="connsiteY0" fmla="*/ 6972300 h 6974723"/>
              <a:gd name="connsiteX1" fmla="*/ 2159000 w 8369300"/>
              <a:gd name="connsiteY1" fmla="*/ 5727700 h 6974723"/>
              <a:gd name="connsiteX2" fmla="*/ 2184400 w 8369300"/>
              <a:gd name="connsiteY2" fmla="*/ 2095500 h 6974723"/>
              <a:gd name="connsiteX3" fmla="*/ 1435100 w 8369300"/>
              <a:gd name="connsiteY3" fmla="*/ 2070100 h 6974723"/>
              <a:gd name="connsiteX4" fmla="*/ 1460500 w 8369300"/>
              <a:gd name="connsiteY4" fmla="*/ 1117600 h 6974723"/>
              <a:gd name="connsiteX5" fmla="*/ 0 w 8369300"/>
              <a:gd name="connsiteY5" fmla="*/ 1066800 h 6974723"/>
              <a:gd name="connsiteX6" fmla="*/ 12700 w 8369300"/>
              <a:gd name="connsiteY6" fmla="*/ 0 h 6974723"/>
              <a:gd name="connsiteX7" fmla="*/ 8369300 w 8369300"/>
              <a:gd name="connsiteY7" fmla="*/ 50800 h 6974723"/>
              <a:gd name="connsiteX8" fmla="*/ 8369300 w 8369300"/>
              <a:gd name="connsiteY8" fmla="*/ 5816600 h 6974723"/>
              <a:gd name="connsiteX9" fmla="*/ 7239000 w 8369300"/>
              <a:gd name="connsiteY9" fmla="*/ 6972300 h 6974723"/>
              <a:gd name="connsiteX0" fmla="*/ 8369300 w 8369300"/>
              <a:gd name="connsiteY0" fmla="*/ 5816600 h 6374161"/>
              <a:gd name="connsiteX1" fmla="*/ 2159000 w 8369300"/>
              <a:gd name="connsiteY1" fmla="*/ 5727700 h 6374161"/>
              <a:gd name="connsiteX2" fmla="*/ 2184400 w 8369300"/>
              <a:gd name="connsiteY2" fmla="*/ 2095500 h 6374161"/>
              <a:gd name="connsiteX3" fmla="*/ 1435100 w 8369300"/>
              <a:gd name="connsiteY3" fmla="*/ 2070100 h 6374161"/>
              <a:gd name="connsiteX4" fmla="*/ 1460500 w 8369300"/>
              <a:gd name="connsiteY4" fmla="*/ 1117600 h 6374161"/>
              <a:gd name="connsiteX5" fmla="*/ 0 w 8369300"/>
              <a:gd name="connsiteY5" fmla="*/ 1066800 h 6374161"/>
              <a:gd name="connsiteX6" fmla="*/ 12700 w 8369300"/>
              <a:gd name="connsiteY6" fmla="*/ 0 h 6374161"/>
              <a:gd name="connsiteX7" fmla="*/ 8369300 w 8369300"/>
              <a:gd name="connsiteY7" fmla="*/ 50800 h 6374161"/>
              <a:gd name="connsiteX8" fmla="*/ 8369300 w 8369300"/>
              <a:gd name="connsiteY8" fmla="*/ 5816600 h 6374161"/>
              <a:gd name="connsiteX0" fmla="*/ 8369300 w 8369300"/>
              <a:gd name="connsiteY0" fmla="*/ 5816600 h 5999574"/>
              <a:gd name="connsiteX1" fmla="*/ 2159000 w 8369300"/>
              <a:gd name="connsiteY1" fmla="*/ 5727700 h 5999574"/>
              <a:gd name="connsiteX2" fmla="*/ 2184400 w 8369300"/>
              <a:gd name="connsiteY2" fmla="*/ 2095500 h 5999574"/>
              <a:gd name="connsiteX3" fmla="*/ 1435100 w 8369300"/>
              <a:gd name="connsiteY3" fmla="*/ 2070100 h 5999574"/>
              <a:gd name="connsiteX4" fmla="*/ 1460500 w 8369300"/>
              <a:gd name="connsiteY4" fmla="*/ 1117600 h 5999574"/>
              <a:gd name="connsiteX5" fmla="*/ 0 w 8369300"/>
              <a:gd name="connsiteY5" fmla="*/ 1066800 h 5999574"/>
              <a:gd name="connsiteX6" fmla="*/ 12700 w 8369300"/>
              <a:gd name="connsiteY6" fmla="*/ 0 h 5999574"/>
              <a:gd name="connsiteX7" fmla="*/ 8369300 w 8369300"/>
              <a:gd name="connsiteY7" fmla="*/ 50800 h 5999574"/>
              <a:gd name="connsiteX8" fmla="*/ 8369300 w 8369300"/>
              <a:gd name="connsiteY8" fmla="*/ 5816600 h 5999574"/>
              <a:gd name="connsiteX0" fmla="*/ 8369300 w 8369300"/>
              <a:gd name="connsiteY0" fmla="*/ 5816600 h 6030075"/>
              <a:gd name="connsiteX1" fmla="*/ 2159000 w 8369300"/>
              <a:gd name="connsiteY1" fmla="*/ 5727700 h 6030075"/>
              <a:gd name="connsiteX2" fmla="*/ 2184400 w 8369300"/>
              <a:gd name="connsiteY2" fmla="*/ 2095500 h 6030075"/>
              <a:gd name="connsiteX3" fmla="*/ 1435100 w 8369300"/>
              <a:gd name="connsiteY3" fmla="*/ 2070100 h 6030075"/>
              <a:gd name="connsiteX4" fmla="*/ 1460500 w 8369300"/>
              <a:gd name="connsiteY4" fmla="*/ 1117600 h 6030075"/>
              <a:gd name="connsiteX5" fmla="*/ 0 w 8369300"/>
              <a:gd name="connsiteY5" fmla="*/ 1066800 h 6030075"/>
              <a:gd name="connsiteX6" fmla="*/ 12700 w 8369300"/>
              <a:gd name="connsiteY6" fmla="*/ 0 h 6030075"/>
              <a:gd name="connsiteX7" fmla="*/ 8369300 w 8369300"/>
              <a:gd name="connsiteY7" fmla="*/ 50800 h 6030075"/>
              <a:gd name="connsiteX8" fmla="*/ 8369300 w 8369300"/>
              <a:gd name="connsiteY8" fmla="*/ 5816600 h 6030075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1460500 w 8369300"/>
              <a:gd name="connsiteY4" fmla="*/ 1117600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20585 w 8369300"/>
              <a:gd name="connsiteY3" fmla="*/ 5825035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2184400 w 8369300"/>
              <a:gd name="connsiteY2" fmla="*/ 2095500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3160486 w 8369300"/>
              <a:gd name="connsiteY1" fmla="*/ 1008998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5290004 w 8369300"/>
              <a:gd name="connsiteY1" fmla="*/ 2991432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185433 w 8369300"/>
              <a:gd name="connsiteY1" fmla="*/ 1714755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504746 w 8369300"/>
              <a:gd name="connsiteY1" fmla="*/ 1977599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3374117 w 8369300"/>
              <a:gd name="connsiteY1" fmla="*/ 1814886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6044746 w 8369300"/>
              <a:gd name="connsiteY1" fmla="*/ 3967715 h 5848819"/>
              <a:gd name="connsiteX2" fmla="*/ 3374117 w 8369300"/>
              <a:gd name="connsiteY2" fmla="*/ 1814886 h 5848819"/>
              <a:gd name="connsiteX3" fmla="*/ 3185433 w 8369300"/>
              <a:gd name="connsiteY3" fmla="*/ 1714755 h 5848819"/>
              <a:gd name="connsiteX4" fmla="*/ 3160486 w 8369300"/>
              <a:gd name="connsiteY4" fmla="*/ 1008998 h 5848819"/>
              <a:gd name="connsiteX5" fmla="*/ 1371600 w 8369300"/>
              <a:gd name="connsiteY5" fmla="*/ 1031601 h 5848819"/>
              <a:gd name="connsiteX6" fmla="*/ 1420585 w 8369300"/>
              <a:gd name="connsiteY6" fmla="*/ 5825035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85433 w 8369300"/>
              <a:gd name="connsiteY3" fmla="*/ 1714755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395185 w 8369300"/>
              <a:gd name="connsiteY6" fmla="*/ 5835987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3272517 w 8369300"/>
              <a:gd name="connsiteY2" fmla="*/ 1792982 h 5848819"/>
              <a:gd name="connsiteX3" fmla="*/ 3128283 w 8369300"/>
              <a:gd name="connsiteY3" fmla="*/ 1785943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3128283 w 8369300"/>
              <a:gd name="connsiteY3" fmla="*/ 1785943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69300" h="5848819">
                <a:moveTo>
                  <a:pt x="8369300" y="5816600"/>
                </a:moveTo>
                <a:lnTo>
                  <a:pt x="5297772" y="5794164"/>
                </a:lnTo>
                <a:cubicBezTo>
                  <a:pt x="5302092" y="4411346"/>
                  <a:pt x="5306413" y="3028527"/>
                  <a:pt x="5310733" y="1645709"/>
                </a:cubicBezTo>
                <a:lnTo>
                  <a:pt x="4274503" y="1641359"/>
                </a:lnTo>
                <a:cubicBezTo>
                  <a:pt x="4274714" y="1396067"/>
                  <a:pt x="4274924" y="1150776"/>
                  <a:pt x="4275135" y="905484"/>
                </a:cubicBezTo>
                <a:lnTo>
                  <a:pt x="3135827" y="910651"/>
                </a:lnTo>
                <a:lnTo>
                  <a:pt x="3159590" y="5815332"/>
                </a:lnTo>
                <a:lnTo>
                  <a:pt x="9071" y="5848819"/>
                </a:lnTo>
                <a:cubicBezTo>
                  <a:pt x="6047" y="4254813"/>
                  <a:pt x="3024" y="2660806"/>
                  <a:pt x="0" y="1066800"/>
                </a:cubicBezTo>
                <a:lnTo>
                  <a:pt x="12700" y="0"/>
                </a:lnTo>
                <a:lnTo>
                  <a:pt x="8369300" y="50800"/>
                </a:lnTo>
                <a:lnTo>
                  <a:pt x="8369300" y="581660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3B9DB5-1F65-49B0-A629-28714B75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825" y="2174863"/>
            <a:ext cx="2333625" cy="51816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EE2810D9-0E17-4F70-AEE1-FF6B7456B3D1}"/>
              </a:ext>
            </a:extLst>
          </p:cNvPr>
          <p:cNvSpPr/>
          <p:nvPr/>
        </p:nvSpPr>
        <p:spPr>
          <a:xfrm flipH="1">
            <a:off x="11559537" y="4319914"/>
            <a:ext cx="154305" cy="833112"/>
          </a:xfrm>
          <a:prstGeom prst="rightBrace">
            <a:avLst>
              <a:gd name="adj1" fmla="val 51033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05E93C-280C-41F7-8C51-4D5C05CE71D8}"/>
              </a:ext>
            </a:extLst>
          </p:cNvPr>
          <p:cNvCxnSpPr/>
          <p:nvPr/>
        </p:nvCxnSpPr>
        <p:spPr>
          <a:xfrm flipH="1">
            <a:off x="11713842" y="4851400"/>
            <a:ext cx="503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92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Rhino/GH Geometry correlation with GSA Geometry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7" name="Picture 16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74A677E1-5025-4AFF-8218-537DE2A5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924549"/>
            <a:ext cx="1076326" cy="107632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0712DD8-6FAC-42B4-B152-FCDB96F11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2671621"/>
            <a:ext cx="1076326" cy="1076326"/>
          </a:xfrm>
          <a:prstGeom prst="rect">
            <a:avLst/>
          </a:prstGeom>
        </p:spPr>
      </p:pic>
      <p:pic>
        <p:nvPicPr>
          <p:cNvPr id="21" name="Picture 20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9E612BA8-C99D-4735-9645-F14B0DF7F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3818236"/>
            <a:ext cx="1076326" cy="107632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954491B-635E-4F8F-90DE-78E99B1AB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5668421"/>
            <a:ext cx="1076326" cy="1076326"/>
          </a:xfrm>
          <a:prstGeom prst="rect">
            <a:avLst/>
          </a:prstGeom>
        </p:spPr>
      </p:pic>
      <p:pic>
        <p:nvPicPr>
          <p:cNvPr id="25" name="Picture 24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0861C303-87AD-4FAF-9663-E4CCB1F3E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7030249"/>
            <a:ext cx="1076326" cy="107632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1FF649A-5960-403A-96C7-1C52662A8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8164629"/>
            <a:ext cx="1076326" cy="1076326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2A7AAD6-D97D-4DE5-A0DF-CCDCD715C73F}"/>
              </a:ext>
            </a:extLst>
          </p:cNvPr>
          <p:cNvSpPr/>
          <p:nvPr/>
        </p:nvSpPr>
        <p:spPr>
          <a:xfrm>
            <a:off x="836158" y="1164618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0D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C80F936-3EF2-4A9D-8F5E-CF92E383C0C3}"/>
              </a:ext>
            </a:extLst>
          </p:cNvPr>
          <p:cNvSpPr/>
          <p:nvPr/>
        </p:nvSpPr>
        <p:spPr>
          <a:xfrm>
            <a:off x="4153628" y="1164618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657DF6-B1E4-43D2-88E4-EC6640FF7602}"/>
              </a:ext>
            </a:extLst>
          </p:cNvPr>
          <p:cNvSpPr/>
          <p:nvPr/>
        </p:nvSpPr>
        <p:spPr>
          <a:xfrm>
            <a:off x="836158" y="2776168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5F235-B605-44F5-9FAE-4B0885B40294}"/>
              </a:ext>
            </a:extLst>
          </p:cNvPr>
          <p:cNvSpPr/>
          <p:nvPr/>
        </p:nvSpPr>
        <p:spPr>
          <a:xfrm>
            <a:off x="836158" y="3922783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CE076E-4896-45D0-9A5D-A085BE0F0349}"/>
              </a:ext>
            </a:extLst>
          </p:cNvPr>
          <p:cNvSpPr/>
          <p:nvPr/>
        </p:nvSpPr>
        <p:spPr>
          <a:xfrm>
            <a:off x="836158" y="5676531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6BA2F5-C684-4C1F-948B-64FF9967809C}"/>
              </a:ext>
            </a:extLst>
          </p:cNvPr>
          <p:cNvSpPr/>
          <p:nvPr/>
        </p:nvSpPr>
        <p:spPr>
          <a:xfrm>
            <a:off x="836158" y="706631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33BDAE-0DFD-4C3B-B4E0-F87330F2B565}"/>
              </a:ext>
            </a:extLst>
          </p:cNvPr>
          <p:cNvSpPr/>
          <p:nvPr/>
        </p:nvSpPr>
        <p:spPr>
          <a:xfrm>
            <a:off x="836158" y="8255794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3D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79D599-7941-45EE-89C2-1059475B02C6}"/>
              </a:ext>
            </a:extLst>
          </p:cNvPr>
          <p:cNvSpPr/>
          <p:nvPr/>
        </p:nvSpPr>
        <p:spPr>
          <a:xfrm>
            <a:off x="4153628" y="2776168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Element1D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5ECA3C0-070A-4E2E-963E-56213BE36388}"/>
              </a:ext>
            </a:extLst>
          </p:cNvPr>
          <p:cNvSpPr/>
          <p:nvPr/>
        </p:nvSpPr>
        <p:spPr>
          <a:xfrm>
            <a:off x="4153628" y="3922783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Element2D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95D07E6-BE26-4837-A549-D1197D052EF4}"/>
              </a:ext>
            </a:extLst>
          </p:cNvPr>
          <p:cNvSpPr/>
          <p:nvPr/>
        </p:nvSpPr>
        <p:spPr>
          <a:xfrm>
            <a:off x="4153628" y="5676531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Member1D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CDC208C-9D29-4FD3-8EAB-8C91FBB0BE72}"/>
              </a:ext>
            </a:extLst>
          </p:cNvPr>
          <p:cNvSpPr/>
          <p:nvPr/>
        </p:nvSpPr>
        <p:spPr>
          <a:xfrm>
            <a:off x="4153628" y="7123229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Member2D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40B98A0-3DC0-4A46-A555-55A5740B1F36}"/>
              </a:ext>
            </a:extLst>
          </p:cNvPr>
          <p:cNvSpPr/>
          <p:nvPr/>
        </p:nvSpPr>
        <p:spPr>
          <a:xfrm>
            <a:off x="4153628" y="8314214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Member3D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3BE6BF5-48F4-4DA3-9AA4-D69FEC2CA3BC}"/>
              </a:ext>
            </a:extLst>
          </p:cNvPr>
          <p:cNvSpPr/>
          <p:nvPr/>
        </p:nvSpPr>
        <p:spPr>
          <a:xfrm>
            <a:off x="6672416" y="1164618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Point3D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(x, y, z)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E442F91-D449-4900-A5C9-71FE7763454D}"/>
              </a:ext>
            </a:extLst>
          </p:cNvPr>
          <p:cNvSpPr/>
          <p:nvPr/>
        </p:nvSpPr>
        <p:spPr>
          <a:xfrm>
            <a:off x="6672416" y="2774072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Line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(x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y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z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x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, y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, z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38260C4-5861-4E2F-BA56-4E67A2C9F66E}"/>
              </a:ext>
            </a:extLst>
          </p:cNvPr>
          <p:cNvSpPr/>
          <p:nvPr/>
        </p:nvSpPr>
        <p:spPr>
          <a:xfrm>
            <a:off x="6672416" y="3953757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Mesh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Verticies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FaceList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98361F-37DD-40D0-B962-8932ECF41C33}"/>
              </a:ext>
            </a:extLst>
          </p:cNvPr>
          <p:cNvSpPr/>
          <p:nvPr/>
        </p:nvSpPr>
        <p:spPr>
          <a:xfrm>
            <a:off x="6672418" y="5676531"/>
            <a:ext cx="4219042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0113" algn="ctr"/>
            <a:r>
              <a:rPr lang="en-GB" sz="1600" b="1" dirty="0" err="1">
                <a:solidFill>
                  <a:schemeClr val="tx1"/>
                </a:solidFill>
              </a:rPr>
              <a:t>PolyCurve</a:t>
            </a:r>
            <a:r>
              <a:rPr lang="en-GB" sz="1600" dirty="0">
                <a:solidFill>
                  <a:schemeClr val="tx1"/>
                </a:solidFill>
              </a:rPr>
              <a:t> (Arc or Polyline)</a:t>
            </a:r>
          </a:p>
          <a:p>
            <a:pPr marL="900113" algn="ctr"/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TopologyList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666BFCF-72C5-41F8-A9A8-836EA0847C5A}"/>
              </a:ext>
            </a:extLst>
          </p:cNvPr>
          <p:cNvSpPr/>
          <p:nvPr/>
        </p:nvSpPr>
        <p:spPr>
          <a:xfrm>
            <a:off x="6672416" y="7138716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Planar </a:t>
            </a:r>
            <a:r>
              <a:rPr lang="en-GB" sz="1600" b="1" dirty="0" err="1">
                <a:solidFill>
                  <a:schemeClr val="tx1"/>
                </a:solidFill>
              </a:rPr>
              <a:t>BRep</a:t>
            </a:r>
            <a:r>
              <a:rPr lang="en-GB" sz="1600" b="1" dirty="0">
                <a:solidFill>
                  <a:schemeClr val="tx1"/>
                </a:solidFill>
              </a:rPr>
              <a:t>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(Edges, </a:t>
            </a:r>
            <a:r>
              <a:rPr lang="en-GB" sz="1600" dirty="0" err="1">
                <a:solidFill>
                  <a:schemeClr val="tx1"/>
                </a:solidFill>
              </a:rPr>
              <a:t>inc.Lines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inc.Pts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99B6197-8877-453E-B7A8-89FAE554CA66}"/>
              </a:ext>
            </a:extLst>
          </p:cNvPr>
          <p:cNvSpPr/>
          <p:nvPr/>
        </p:nvSpPr>
        <p:spPr>
          <a:xfrm>
            <a:off x="6672416" y="8345188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Solid </a:t>
            </a:r>
            <a:r>
              <a:rPr lang="en-GB" sz="1600" dirty="0">
                <a:solidFill>
                  <a:schemeClr val="tx1"/>
                </a:solidFill>
              </a:rPr>
              <a:t>(Closed Mesh)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Verticies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FaceList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2680D9-4DE8-4D83-918B-88B42324D954}"/>
              </a:ext>
            </a:extLst>
          </p:cNvPr>
          <p:cNvGrpSpPr/>
          <p:nvPr/>
        </p:nvGrpSpPr>
        <p:grpSpPr>
          <a:xfrm rot="10800000">
            <a:off x="11003492" y="8702792"/>
            <a:ext cx="415841" cy="248930"/>
            <a:chOff x="7458097" y="3165705"/>
            <a:chExt cx="415841" cy="248930"/>
          </a:xfrm>
        </p:grpSpPr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6783B70A-2FA0-4E22-A6D8-84C59E99225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C59EC1B-E4FD-4C72-943F-ECEEB859A9E1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CFDF33-E8F1-4287-9866-ED72F9F2DCB8}"/>
              </a:ext>
            </a:extLst>
          </p:cNvPr>
          <p:cNvSpPr txBox="1"/>
          <p:nvPr/>
        </p:nvSpPr>
        <p:spPr>
          <a:xfrm>
            <a:off x="11572876" y="8538251"/>
            <a:ext cx="318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auo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-capped if not 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mesh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4D87C0E-C847-4984-B3E9-CFAAD5482381}"/>
              </a:ext>
            </a:extLst>
          </p:cNvPr>
          <p:cNvGrpSpPr/>
          <p:nvPr/>
        </p:nvGrpSpPr>
        <p:grpSpPr>
          <a:xfrm rot="10800000">
            <a:off x="11003492" y="7422561"/>
            <a:ext cx="415841" cy="248930"/>
            <a:chOff x="7458097" y="3165705"/>
            <a:chExt cx="415841" cy="24893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0DE2BDC1-15FA-4BBF-9E1A-78436EC27D6C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CEFD88D-7E13-4624-B822-F5C05104D7A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6104094-8F46-4A5A-9AC5-313264DF6448}"/>
              </a:ext>
            </a:extLst>
          </p:cNvPr>
          <p:cNvSpPr txBox="1"/>
          <p:nvPr/>
        </p:nvSpPr>
        <p:spPr>
          <a:xfrm>
            <a:off x="11572876" y="6906692"/>
            <a:ext cx="354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planar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 and incl.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Arcs and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Inclusion Pts and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auto-projected onto plane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AD902D1-1F41-4F58-B13D-2C805C848131}"/>
              </a:ext>
            </a:extLst>
          </p:cNvPr>
          <p:cNvGrpSpPr/>
          <p:nvPr/>
        </p:nvGrpSpPr>
        <p:grpSpPr>
          <a:xfrm rot="10800000">
            <a:off x="11003492" y="5942088"/>
            <a:ext cx="415841" cy="248930"/>
            <a:chOff x="7458097" y="3165705"/>
            <a:chExt cx="415841" cy="248930"/>
          </a:xfrm>
        </p:grpSpPr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A3EFA604-44BE-4A0C-B84B-B62F015B08C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CE9DE9A-BD16-465B-AD2A-1D611708869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28FF2AB-933A-49FD-9295-9AAC4778FC65}"/>
              </a:ext>
            </a:extLst>
          </p:cNvPr>
          <p:cNvSpPr txBox="1"/>
          <p:nvPr/>
        </p:nvSpPr>
        <p:spPr>
          <a:xfrm>
            <a:off x="11572876" y="5802272"/>
            <a:ext cx="2600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Arc or Polyline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E800-69A5-4C98-B160-E70FAE22BD7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4647" y="1315838"/>
            <a:ext cx="1181100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F3913-91FD-4D0A-B8E7-292BEB19AD9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5597" y="2898447"/>
            <a:ext cx="1219200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AC927-6A2B-4569-AAC2-F08600B676E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172" y="4057561"/>
            <a:ext cx="116205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4A382-57CF-4683-B69E-F23F2FA52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922" y="5781534"/>
            <a:ext cx="12573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EB792-6B6C-4925-9034-48FF9B48EE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rcRect b="18808"/>
          <a:stretch/>
        </p:blipFill>
        <p:spPr>
          <a:xfrm>
            <a:off x="6578447" y="7294419"/>
            <a:ext cx="1333500" cy="5181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759AED5-01B5-4D64-A1D4-372C7DA38C5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9897" y="8456226"/>
            <a:ext cx="11620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6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On-the-fly conversions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2" name="Picture 61" descr="Table&#10;&#10;Description automatically generated">
            <a:extLst>
              <a:ext uri="{FF2B5EF4-FFF2-40B4-BE49-F238E27FC236}">
                <a16:creationId xmlns:a16="http://schemas.microsoft.com/office/drawing/2014/main" id="{CA37358C-60A6-4880-974E-E5F6B191B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74" y="915600"/>
            <a:ext cx="11894202" cy="8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On-the-fly conversions with Existing GSA Model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9118A-B7C6-4B75-AF81-87A64A51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214"/>
            <a:ext cx="15119350" cy="7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Geometry Examples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BD7F8-5D68-489D-BDD7-27C1CA6A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62" y="5301176"/>
            <a:ext cx="12239626" cy="4475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84F46-6EB2-4BFE-97A8-DC375053A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62" y="485731"/>
            <a:ext cx="12239626" cy="43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1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Member2D with inclusion Pt and </a:t>
            </a:r>
            <a:r>
              <a:rPr lang="en-GB" dirty="0" err="1"/>
              <a:t>Crv</a:t>
            </a:r>
            <a:r>
              <a:rPr lang="en-GB" dirty="0"/>
              <a:t>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1413E-3DB7-43AF-9420-92CCF386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72520"/>
            <a:ext cx="15119348" cy="71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9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Member3D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51A18-06A1-4478-A0E7-E93B47B9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68"/>
            <a:ext cx="15119350" cy="9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3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3DF9-FC6A-42AC-9D2A-16BB3016F6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9B7F-0D7A-41A5-B300-788DA0B7E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1BE9D9-1427-4F25-9E4B-ABDC4912E14A}"/>
              </a:ext>
            </a:extLst>
          </p:cNvPr>
          <p:cNvSpPr/>
          <p:nvPr/>
        </p:nvSpPr>
        <p:spPr>
          <a:xfrm>
            <a:off x="8607464" y="4631258"/>
            <a:ext cx="2684128" cy="993233"/>
          </a:xfrm>
          <a:prstGeom prst="roundRect">
            <a:avLst>
              <a:gd name="adj" fmla="val 22649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Speckle Server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10793A-1DA0-46FC-91CD-B006AE9632DA}"/>
              </a:ext>
            </a:extLst>
          </p:cNvPr>
          <p:cNvGrpSpPr/>
          <p:nvPr/>
        </p:nvGrpSpPr>
        <p:grpSpPr>
          <a:xfrm>
            <a:off x="6400800" y="4732803"/>
            <a:ext cx="1998835" cy="421234"/>
            <a:chOff x="5875103" y="2993401"/>
            <a:chExt cx="1998835" cy="421234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61B8C38-8490-478D-A591-DB741353C9C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945F31-4A2B-497B-BC28-D50DACE01EFE}"/>
                </a:ext>
              </a:extLst>
            </p:cNvPr>
            <p:cNvCxnSpPr>
              <a:cxnSpLocks/>
            </p:cNvCxnSpPr>
            <p:nvPr/>
          </p:nvCxnSpPr>
          <p:spPr>
            <a:xfrm>
              <a:off x="5875103" y="3290170"/>
              <a:ext cx="19081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857140E-8C9E-4122-A68C-CE0D97E2DDAB}"/>
                </a:ext>
              </a:extLst>
            </p:cNvPr>
            <p:cNvCxnSpPr>
              <a:cxnSpLocks/>
            </p:cNvCxnSpPr>
            <p:nvPr/>
          </p:nvCxnSpPr>
          <p:spPr>
            <a:xfrm>
              <a:off x="5875103" y="2993401"/>
              <a:ext cx="0" cy="2967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CD788F-A8B8-4E81-9A15-66442CF0E053}"/>
              </a:ext>
            </a:extLst>
          </p:cNvPr>
          <p:cNvCxnSpPr>
            <a:cxnSpLocks/>
          </p:cNvCxnSpPr>
          <p:nvPr/>
        </p:nvCxnSpPr>
        <p:spPr>
          <a:xfrm>
            <a:off x="850399" y="9471488"/>
            <a:ext cx="670927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51ABD1E-8D24-4531-8A65-74733763F477}"/>
              </a:ext>
            </a:extLst>
          </p:cNvPr>
          <p:cNvSpPr/>
          <p:nvPr/>
        </p:nvSpPr>
        <p:spPr>
          <a:xfrm>
            <a:off x="850399" y="8974565"/>
            <a:ext cx="6709276" cy="667682"/>
          </a:xfrm>
          <a:prstGeom prst="roundRect">
            <a:avLst>
              <a:gd name="adj" fmla="val 18813"/>
            </a:avLst>
          </a:prstGeom>
          <a:noFill/>
          <a:ln w="25400" cap="rnd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Local computer</a:t>
            </a:r>
          </a:p>
        </p:txBody>
      </p:sp>
      <p:sp>
        <p:nvSpPr>
          <p:cNvPr id="48" name="Subtitle 3">
            <a:extLst>
              <a:ext uri="{FF2B5EF4-FFF2-40B4-BE49-F238E27FC236}">
                <a16:creationId xmlns:a16="http://schemas.microsoft.com/office/drawing/2014/main" id="{3F710ED1-B14A-4DBD-8383-7486AD889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b="1" dirty="0"/>
              <a:t>Overview Workflow and Eco system of connected applications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03D3FED-D23F-4765-B798-D515DD346366}"/>
              </a:ext>
            </a:extLst>
          </p:cNvPr>
          <p:cNvSpPr/>
          <p:nvPr/>
        </p:nvSpPr>
        <p:spPr>
          <a:xfrm>
            <a:off x="866473" y="1502915"/>
            <a:ext cx="2689870" cy="1176242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Rhino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04BD2BB-E757-4D63-A081-EB0DF532F885}"/>
              </a:ext>
            </a:extLst>
          </p:cNvPr>
          <p:cNvSpPr/>
          <p:nvPr/>
        </p:nvSpPr>
        <p:spPr>
          <a:xfrm>
            <a:off x="2038557" y="2254886"/>
            <a:ext cx="5009943" cy="1176242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Grasshopper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ECD7A9F-E07C-4AE6-BFD1-4E24B1D05989}"/>
              </a:ext>
            </a:extLst>
          </p:cNvPr>
          <p:cNvSpPr/>
          <p:nvPr/>
        </p:nvSpPr>
        <p:spPr>
          <a:xfrm>
            <a:off x="2152943" y="5443047"/>
            <a:ext cx="2689871" cy="117624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GsaAPI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Headless GSA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1932773-4A41-492D-ACDD-5463FFD1AFF6}"/>
              </a:ext>
            </a:extLst>
          </p:cNvPr>
          <p:cNvSpPr/>
          <p:nvPr/>
        </p:nvSpPr>
        <p:spPr>
          <a:xfrm>
            <a:off x="2311187" y="3273104"/>
            <a:ext cx="2415685" cy="1176242"/>
          </a:xfrm>
          <a:prstGeom prst="roundRect">
            <a:avLst>
              <a:gd name="adj" fmla="val 18813"/>
            </a:avLst>
          </a:prstGeom>
          <a:solidFill>
            <a:srgbClr val="115DA9">
              <a:alpha val="10000"/>
            </a:srgbClr>
          </a:solidFill>
          <a:ln w="82550" cap="rnd" cmpd="dbl">
            <a:solidFill>
              <a:srgbClr val="115DA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GSA</a:t>
            </a:r>
            <a:b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Grasshopper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21C2A9C-EDCC-4071-BC1E-AFAF91BD3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8296" r="7257" b="8200"/>
          <a:stretch/>
        </p:blipFill>
        <p:spPr>
          <a:xfrm>
            <a:off x="4390629" y="3133313"/>
            <a:ext cx="623556" cy="623556"/>
          </a:xfrm>
          <a:prstGeom prst="roundRect">
            <a:avLst>
              <a:gd name="adj" fmla="val 995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60482EC8-8FFB-4C0B-A2BB-115658F1CC4B}"/>
              </a:ext>
            </a:extLst>
          </p:cNvPr>
          <p:cNvGrpSpPr/>
          <p:nvPr/>
        </p:nvGrpSpPr>
        <p:grpSpPr>
          <a:xfrm>
            <a:off x="3230601" y="1202872"/>
            <a:ext cx="651484" cy="651484"/>
            <a:chOff x="9410700" y="1970489"/>
            <a:chExt cx="637937" cy="637937"/>
          </a:xfrm>
        </p:grpSpPr>
        <p:sp>
          <p:nvSpPr>
            <p:cNvPr id="2049" name="Rectangle 2048">
              <a:extLst>
                <a:ext uri="{FF2B5EF4-FFF2-40B4-BE49-F238E27FC236}">
                  <a16:creationId xmlns:a16="http://schemas.microsoft.com/office/drawing/2014/main" id="{A18897EF-109B-4059-A3A4-86BC92326CED}"/>
                </a:ext>
              </a:extLst>
            </p:cNvPr>
            <p:cNvSpPr/>
            <p:nvPr/>
          </p:nvSpPr>
          <p:spPr>
            <a:xfrm>
              <a:off x="9410700" y="1970489"/>
              <a:ext cx="637937" cy="637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2" name="Picture 4" descr="Image result for rhino3d icon">
              <a:extLst>
                <a:ext uri="{FF2B5EF4-FFF2-40B4-BE49-F238E27FC236}">
                  <a16:creationId xmlns:a16="http://schemas.microsoft.com/office/drawing/2014/main" id="{72355DDB-E842-46A0-84E7-26514339D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358" y="2052935"/>
              <a:ext cx="636279" cy="473045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2054" name="Picture 6" descr="Image result for grasshopper3d icon">
            <a:extLst>
              <a:ext uri="{FF2B5EF4-FFF2-40B4-BE49-F238E27FC236}">
                <a16:creationId xmlns:a16="http://schemas.microsoft.com/office/drawing/2014/main" id="{D8A9F445-F788-43DB-A58A-461E20FC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56" y="1929145"/>
            <a:ext cx="651483" cy="6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2047" descr="Logo&#10;&#10;Description automatically generated">
            <a:extLst>
              <a:ext uri="{FF2B5EF4-FFF2-40B4-BE49-F238E27FC236}">
                <a16:creationId xmlns:a16="http://schemas.microsoft.com/office/drawing/2014/main" id="{D7F5AC06-E61C-4F71-B86B-B788B0CBDAE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2" y="5164428"/>
            <a:ext cx="805652" cy="805652"/>
          </a:xfrm>
          <a:prstGeom prst="rect">
            <a:avLst/>
          </a:prstGeom>
        </p:spPr>
      </p:pic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72D83211-FCE8-4D5F-AF1E-C38D8A9D37C0}"/>
              </a:ext>
            </a:extLst>
          </p:cNvPr>
          <p:cNvGrpSpPr/>
          <p:nvPr/>
        </p:nvGrpSpPr>
        <p:grpSpPr>
          <a:xfrm>
            <a:off x="2774352" y="4665417"/>
            <a:ext cx="930200" cy="585492"/>
            <a:chOff x="2653759" y="4385688"/>
            <a:chExt cx="685828" cy="43167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D9F2246-3A98-46D9-89F2-DC8E0234C491}"/>
                </a:ext>
              </a:extLst>
            </p:cNvPr>
            <p:cNvGrpSpPr/>
            <p:nvPr/>
          </p:nvGrpSpPr>
          <p:grpSpPr>
            <a:xfrm rot="5400000">
              <a:off x="2562385" y="4477062"/>
              <a:ext cx="431678" cy="248930"/>
              <a:chOff x="7442260" y="3165705"/>
              <a:chExt cx="431678" cy="248930"/>
            </a:xfrm>
          </p:grpSpPr>
          <p:sp>
            <p:nvSpPr>
              <p:cNvPr id="59" name="Freeform 15">
                <a:extLst>
                  <a:ext uri="{FF2B5EF4-FFF2-40B4-BE49-F238E27FC236}">
                    <a16:creationId xmlns:a16="http://schemas.microsoft.com/office/drawing/2014/main" id="{92C6BA76-8A8B-45CF-80B6-1159370722EA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5344235-9D4B-4B0C-8231-225B07EF4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D22DD49-9C8E-4ED3-9674-E9640BC59FAB}"/>
                </a:ext>
              </a:extLst>
            </p:cNvPr>
            <p:cNvGrpSpPr/>
            <p:nvPr/>
          </p:nvGrpSpPr>
          <p:grpSpPr>
            <a:xfrm rot="16200000">
              <a:off x="2999283" y="4477062"/>
              <a:ext cx="431678" cy="248930"/>
              <a:chOff x="7442260" y="3165705"/>
              <a:chExt cx="431678" cy="248930"/>
            </a:xfrm>
          </p:grpSpPr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825719AE-3099-42DF-BC4B-D2A0323D2177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100BBE8-596F-413C-BC05-556A4E0AF7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9141177-A446-4DF0-83AD-08B59CAF2C94}"/>
              </a:ext>
            </a:extLst>
          </p:cNvPr>
          <p:cNvSpPr/>
          <p:nvPr/>
        </p:nvSpPr>
        <p:spPr>
          <a:xfrm>
            <a:off x="850397" y="7416975"/>
            <a:ext cx="2704450" cy="1176242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GSA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8" name="Picture 77" descr="Logo&#10;&#10;Description automatically generated">
            <a:extLst>
              <a:ext uri="{FF2B5EF4-FFF2-40B4-BE49-F238E27FC236}">
                <a16:creationId xmlns:a16="http://schemas.microsoft.com/office/drawing/2014/main" id="{F10AA679-B6E5-4D65-90C9-698E2E0B06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18" y="6969836"/>
            <a:ext cx="805652" cy="805652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BAFF8A5B-80BC-49CF-9F4C-F0CD6E059A94}"/>
              </a:ext>
            </a:extLst>
          </p:cNvPr>
          <p:cNvGrpSpPr/>
          <p:nvPr/>
        </p:nvGrpSpPr>
        <p:grpSpPr>
          <a:xfrm>
            <a:off x="2196994" y="6892875"/>
            <a:ext cx="500546" cy="315057"/>
            <a:chOff x="2653759" y="4385688"/>
            <a:chExt cx="685828" cy="43167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B5EADE5-561B-47D9-BF29-663126B57E71}"/>
                </a:ext>
              </a:extLst>
            </p:cNvPr>
            <p:cNvGrpSpPr/>
            <p:nvPr/>
          </p:nvGrpSpPr>
          <p:grpSpPr>
            <a:xfrm rot="5400000">
              <a:off x="2562385" y="4477062"/>
              <a:ext cx="431678" cy="248930"/>
              <a:chOff x="7442260" y="3165705"/>
              <a:chExt cx="431678" cy="248930"/>
            </a:xfrm>
          </p:grpSpPr>
          <p:sp>
            <p:nvSpPr>
              <p:cNvPr id="89" name="Freeform 15">
                <a:extLst>
                  <a:ext uri="{FF2B5EF4-FFF2-40B4-BE49-F238E27FC236}">
                    <a16:creationId xmlns:a16="http://schemas.microsoft.com/office/drawing/2014/main" id="{EF09C395-F5D3-45A7-9910-1EAB981746D0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B630DF9-FA79-4DCE-A303-6EA4C4CCD9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B48D331-74D9-467A-9E6B-2F535215CBD1}"/>
                </a:ext>
              </a:extLst>
            </p:cNvPr>
            <p:cNvGrpSpPr/>
            <p:nvPr/>
          </p:nvGrpSpPr>
          <p:grpSpPr>
            <a:xfrm rot="16200000">
              <a:off x="2999283" y="4477062"/>
              <a:ext cx="431678" cy="248930"/>
              <a:chOff x="7442260" y="3165705"/>
              <a:chExt cx="431678" cy="248930"/>
            </a:xfrm>
          </p:grpSpPr>
          <p:sp>
            <p:nvSpPr>
              <p:cNvPr id="87" name="Freeform 15">
                <a:extLst>
                  <a:ext uri="{FF2B5EF4-FFF2-40B4-BE49-F238E27FC236}">
                    <a16:creationId xmlns:a16="http://schemas.microsoft.com/office/drawing/2014/main" id="{04259A83-A19C-41AA-9DF5-7931916F0300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B99338B-8788-4FA9-B0CF-0C050D2F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20FFF73E-66DA-4197-B8EA-06C39595625B}"/>
              </a:ext>
            </a:extLst>
          </p:cNvPr>
          <p:cNvSpPr/>
          <p:nvPr/>
        </p:nvSpPr>
        <p:spPr>
          <a:xfrm>
            <a:off x="5514871" y="3273104"/>
            <a:ext cx="1344940" cy="117624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Speckle</a:t>
            </a:r>
          </a:p>
        </p:txBody>
      </p:sp>
      <p:pic>
        <p:nvPicPr>
          <p:cNvPr id="96" name="Picture 2" descr="Speckle Rhino Plugin Release">
            <a:extLst>
              <a:ext uri="{FF2B5EF4-FFF2-40B4-BE49-F238E27FC236}">
                <a16:creationId xmlns:a16="http://schemas.microsoft.com/office/drawing/2014/main" id="{D5347259-5905-4E30-89C3-F6FD42F0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04" y="3077139"/>
            <a:ext cx="662361" cy="69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861D2A-9DBE-4D79-884A-A9D0BD949250}"/>
              </a:ext>
            </a:extLst>
          </p:cNvPr>
          <p:cNvCxnSpPr>
            <a:cxnSpLocks/>
          </p:cNvCxnSpPr>
          <p:nvPr/>
        </p:nvCxnSpPr>
        <p:spPr>
          <a:xfrm>
            <a:off x="7559675" y="9471488"/>
            <a:ext cx="670927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D8F73723-BE1A-4A5F-B511-CB59C382BE65}"/>
              </a:ext>
            </a:extLst>
          </p:cNvPr>
          <p:cNvSpPr/>
          <p:nvPr/>
        </p:nvSpPr>
        <p:spPr>
          <a:xfrm>
            <a:off x="7559675" y="8974565"/>
            <a:ext cx="6709276" cy="667682"/>
          </a:xfrm>
          <a:prstGeom prst="roundRect">
            <a:avLst>
              <a:gd name="adj" fmla="val 18813"/>
            </a:avLst>
          </a:prstGeom>
          <a:noFill/>
          <a:ln w="25400" cap="rnd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Cloud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A2F195C2-3C72-4FE1-B675-48BB00931D63}"/>
              </a:ext>
            </a:extLst>
          </p:cNvPr>
          <p:cNvGrpSpPr/>
          <p:nvPr/>
        </p:nvGrpSpPr>
        <p:grpSpPr>
          <a:xfrm>
            <a:off x="4944686" y="3944302"/>
            <a:ext cx="382393" cy="317611"/>
            <a:chOff x="5726855" y="4681397"/>
            <a:chExt cx="658184" cy="5466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22183BD-1057-4997-BC72-26FBF465F466}"/>
                </a:ext>
              </a:extLst>
            </p:cNvPr>
            <p:cNvGrpSpPr/>
            <p:nvPr/>
          </p:nvGrpSpPr>
          <p:grpSpPr>
            <a:xfrm>
              <a:off x="5726855" y="4681397"/>
              <a:ext cx="658184" cy="248930"/>
              <a:chOff x="7215754" y="3165705"/>
              <a:chExt cx="658184" cy="248930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29A5E98F-4CF4-49A1-812C-FA7EE704F341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61B0FF9-AF33-447C-AF90-2B131A9315C0}"/>
                  </a:ext>
                </a:extLst>
              </p:cNvPr>
              <p:cNvCxnSpPr/>
              <p:nvPr/>
            </p:nvCxnSpPr>
            <p:spPr>
              <a:xfrm>
                <a:off x="7215754" y="3290170"/>
                <a:ext cx="567472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B7E58F4-28DB-4C2D-BB87-22C0386A9162}"/>
                </a:ext>
              </a:extLst>
            </p:cNvPr>
            <p:cNvGrpSpPr/>
            <p:nvPr/>
          </p:nvGrpSpPr>
          <p:grpSpPr>
            <a:xfrm rot="10800000">
              <a:off x="5726855" y="4979146"/>
              <a:ext cx="658184" cy="248930"/>
              <a:chOff x="7215754" y="3165705"/>
              <a:chExt cx="658184" cy="248930"/>
            </a:xfrm>
          </p:grpSpPr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A0E2F734-5A30-4876-BB37-3A6CBB108651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0552E30-ACAB-42E8-BA14-0C755C11A840}"/>
                  </a:ext>
                </a:extLst>
              </p:cNvPr>
              <p:cNvCxnSpPr/>
              <p:nvPr/>
            </p:nvCxnSpPr>
            <p:spPr>
              <a:xfrm>
                <a:off x="7215754" y="3290170"/>
                <a:ext cx="567472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1E4B0DE-5B8D-427C-B467-EC757D03F8BF}"/>
              </a:ext>
            </a:extLst>
          </p:cNvPr>
          <p:cNvGrpSpPr/>
          <p:nvPr/>
        </p:nvGrpSpPr>
        <p:grpSpPr>
          <a:xfrm>
            <a:off x="6104885" y="4589001"/>
            <a:ext cx="2143765" cy="632929"/>
            <a:chOff x="5579188" y="2657241"/>
            <a:chExt cx="2143765" cy="63292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A443970-5FAE-486A-B4FB-C35A64654EFC}"/>
                </a:ext>
              </a:extLst>
            </p:cNvPr>
            <p:cNvCxnSpPr>
              <a:cxnSpLocks/>
            </p:cNvCxnSpPr>
            <p:nvPr/>
          </p:nvCxnSpPr>
          <p:spPr>
            <a:xfrm>
              <a:off x="5703653" y="3290170"/>
              <a:ext cx="20193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1C13BEC-0801-42D4-BC3B-CC3C6BB3006F}"/>
                </a:ext>
              </a:extLst>
            </p:cNvPr>
            <p:cNvCxnSpPr>
              <a:cxnSpLocks/>
            </p:cNvCxnSpPr>
            <p:nvPr/>
          </p:nvCxnSpPr>
          <p:spPr>
            <a:xfrm>
              <a:off x="5703653" y="2712248"/>
              <a:ext cx="0" cy="5779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62A977A6-D978-4556-B21A-65CAAABBEE85}"/>
                </a:ext>
              </a:extLst>
            </p:cNvPr>
            <p:cNvSpPr/>
            <p:nvPr/>
          </p:nvSpPr>
          <p:spPr>
            <a:xfrm rot="16200000">
              <a:off x="5666616" y="2569813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8F3AB19-646C-4270-837A-7D3CB4F3B7AC}"/>
              </a:ext>
            </a:extLst>
          </p:cNvPr>
          <p:cNvSpPr/>
          <p:nvPr/>
        </p:nvSpPr>
        <p:spPr>
          <a:xfrm>
            <a:off x="8601725" y="2647512"/>
            <a:ext cx="2689870" cy="1176242"/>
          </a:xfrm>
          <a:prstGeom prst="roundRect">
            <a:avLst>
              <a:gd name="adj" fmla="val 18813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Total Design Automation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B584C65-F239-46CE-BEAB-FEFC299A9FBC}"/>
              </a:ext>
            </a:extLst>
          </p:cNvPr>
          <p:cNvGrpSpPr/>
          <p:nvPr/>
        </p:nvGrpSpPr>
        <p:grpSpPr>
          <a:xfrm rot="762366">
            <a:off x="7323801" y="2928677"/>
            <a:ext cx="1025396" cy="248930"/>
            <a:chOff x="6848542" y="3165705"/>
            <a:chExt cx="1025396" cy="248930"/>
          </a:xfrm>
        </p:grpSpPr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783E63D9-D77C-4851-99D9-427EC4A8ABD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CFADA4-3827-40C6-B266-C909599C4A6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542" y="3290170"/>
              <a:ext cx="9346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5467096C-AB4C-4473-A4D0-0FAABBC887BA}"/>
              </a:ext>
            </a:extLst>
          </p:cNvPr>
          <p:cNvCxnSpPr>
            <a:cxnSpLocks/>
          </p:cNvCxnSpPr>
          <p:nvPr/>
        </p:nvCxnSpPr>
        <p:spPr>
          <a:xfrm flipV="1">
            <a:off x="7559675" y="304800"/>
            <a:ext cx="0" cy="8669765"/>
          </a:xfrm>
          <a:prstGeom prst="line">
            <a:avLst/>
          </a:prstGeom>
          <a:ln w="73025" cap="rnd" cmpd="dbl">
            <a:solidFill>
              <a:srgbClr val="E626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7D0E30D-19EE-4D90-870B-951422DB0658}"/>
              </a:ext>
            </a:extLst>
          </p:cNvPr>
          <p:cNvGrpSpPr/>
          <p:nvPr/>
        </p:nvGrpSpPr>
        <p:grpSpPr>
          <a:xfrm>
            <a:off x="6400800" y="1298280"/>
            <a:ext cx="1998835" cy="630865"/>
            <a:chOff x="5875103" y="3165705"/>
            <a:chExt cx="1998835" cy="630865"/>
          </a:xfrm>
        </p:grpSpPr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AB50B44A-8A8A-4576-8992-A725C5C38D4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CBAACEB-DB8F-4E79-81C6-770454A2AB08}"/>
                </a:ext>
              </a:extLst>
            </p:cNvPr>
            <p:cNvCxnSpPr>
              <a:cxnSpLocks/>
            </p:cNvCxnSpPr>
            <p:nvPr/>
          </p:nvCxnSpPr>
          <p:spPr>
            <a:xfrm>
              <a:off x="5875103" y="3290170"/>
              <a:ext cx="19081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3C414A1-93F1-4BCF-8B66-569264067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5103" y="3290171"/>
              <a:ext cx="0" cy="5063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2E8908-EA13-47AF-BDA1-ECE2459D2408}"/>
              </a:ext>
            </a:extLst>
          </p:cNvPr>
          <p:cNvGrpSpPr/>
          <p:nvPr/>
        </p:nvGrpSpPr>
        <p:grpSpPr>
          <a:xfrm>
            <a:off x="6104885" y="1247370"/>
            <a:ext cx="2143765" cy="832141"/>
            <a:chOff x="5579188" y="3290170"/>
            <a:chExt cx="2143765" cy="83214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3D69DA-A6B3-4C56-9CF0-8805AE462BF8}"/>
                </a:ext>
              </a:extLst>
            </p:cNvPr>
            <p:cNvCxnSpPr>
              <a:cxnSpLocks/>
            </p:cNvCxnSpPr>
            <p:nvPr/>
          </p:nvCxnSpPr>
          <p:spPr>
            <a:xfrm>
              <a:off x="5703653" y="3290170"/>
              <a:ext cx="20193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C8F133F-C787-41C4-97DA-96CCBB7AB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3653" y="3290170"/>
              <a:ext cx="0" cy="752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AFD54E3-B0CF-4765-A0B1-3123E10EB63A}"/>
                </a:ext>
              </a:extLst>
            </p:cNvPr>
            <p:cNvSpPr/>
            <p:nvPr/>
          </p:nvSpPr>
          <p:spPr>
            <a:xfrm rot="5400000">
              <a:off x="5666616" y="3960809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96F02776-8D6E-40C7-A750-1B6CB6AB11A4}"/>
              </a:ext>
            </a:extLst>
          </p:cNvPr>
          <p:cNvSpPr/>
          <p:nvPr/>
        </p:nvSpPr>
        <p:spPr>
          <a:xfrm>
            <a:off x="8607464" y="846775"/>
            <a:ext cx="2684128" cy="993233"/>
          </a:xfrm>
          <a:prstGeom prst="roundRect">
            <a:avLst>
              <a:gd name="adj" fmla="val 22649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ArupCompute</a:t>
            </a:r>
          </a:p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DesignCheck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5FDBEB40-2BF1-4BED-92DC-044C5FDF5A17}"/>
              </a:ext>
            </a:extLst>
          </p:cNvPr>
          <p:cNvSpPr/>
          <p:nvPr/>
        </p:nvSpPr>
        <p:spPr>
          <a:xfrm>
            <a:off x="4342268" y="7416975"/>
            <a:ext cx="2704450" cy="1176242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AdSec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78" name="Picture 8">
            <a:extLst>
              <a:ext uri="{FF2B5EF4-FFF2-40B4-BE49-F238E27FC236}">
                <a16:creationId xmlns:a16="http://schemas.microsoft.com/office/drawing/2014/main" id="{BD242B56-2943-4417-99C5-D93F007E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893" y="6969836"/>
            <a:ext cx="805652" cy="80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0B36E67-20E0-4D1C-8A08-C80B8011D116}"/>
              </a:ext>
            </a:extLst>
          </p:cNvPr>
          <p:cNvGrpSpPr/>
          <p:nvPr/>
        </p:nvGrpSpPr>
        <p:grpSpPr>
          <a:xfrm>
            <a:off x="4342268" y="6892875"/>
            <a:ext cx="500546" cy="315057"/>
            <a:chOff x="2653759" y="4385688"/>
            <a:chExt cx="685828" cy="431678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E3EA918-2CB2-49B3-85B8-991B662104E6}"/>
                </a:ext>
              </a:extLst>
            </p:cNvPr>
            <p:cNvGrpSpPr/>
            <p:nvPr/>
          </p:nvGrpSpPr>
          <p:grpSpPr>
            <a:xfrm rot="5400000">
              <a:off x="2562385" y="4477062"/>
              <a:ext cx="431678" cy="248930"/>
              <a:chOff x="7442260" y="3165705"/>
              <a:chExt cx="431678" cy="248930"/>
            </a:xfrm>
          </p:grpSpPr>
          <p:sp>
            <p:nvSpPr>
              <p:cNvPr id="158" name="Freeform 15">
                <a:extLst>
                  <a:ext uri="{FF2B5EF4-FFF2-40B4-BE49-F238E27FC236}">
                    <a16:creationId xmlns:a16="http://schemas.microsoft.com/office/drawing/2014/main" id="{5B6BCAFF-3313-488A-9EDA-1B3FC4FBD408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2BDC840-3B96-45B6-A8FD-C6E3AE1A1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92F9071-7972-4D77-8231-7169055C7871}"/>
                </a:ext>
              </a:extLst>
            </p:cNvPr>
            <p:cNvGrpSpPr/>
            <p:nvPr/>
          </p:nvGrpSpPr>
          <p:grpSpPr>
            <a:xfrm rot="16200000">
              <a:off x="2999283" y="4477062"/>
              <a:ext cx="431678" cy="248930"/>
              <a:chOff x="7442260" y="3165705"/>
              <a:chExt cx="431678" cy="248930"/>
            </a:xfrm>
          </p:grpSpPr>
          <p:sp>
            <p:nvSpPr>
              <p:cNvPr id="156" name="Freeform 15">
                <a:extLst>
                  <a:ext uri="{FF2B5EF4-FFF2-40B4-BE49-F238E27FC236}">
                    <a16:creationId xmlns:a16="http://schemas.microsoft.com/office/drawing/2014/main" id="{10D87022-4073-4BE1-B362-7F7DD62C1029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61AAB0D-6C45-4F30-83F8-9DFC4FF3F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4FB9DB76-8ADB-4AE0-A6DD-2BBCDAF1B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007" y="4088754"/>
            <a:ext cx="975939" cy="975939"/>
          </a:xfrm>
          <a:prstGeom prst="rect">
            <a:avLst/>
          </a:prstGeom>
        </p:spPr>
      </p:pic>
      <p:pic>
        <p:nvPicPr>
          <p:cNvPr id="163" name="Picture 2" descr="Speckle Rhino Plugin Release">
            <a:extLst>
              <a:ext uri="{FF2B5EF4-FFF2-40B4-BE49-F238E27FC236}">
                <a16:creationId xmlns:a16="http://schemas.microsoft.com/office/drawing/2014/main" id="{A7928C79-9191-4D80-A467-F31C8327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802" y="4447401"/>
            <a:ext cx="350347" cy="3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59F1172-3D53-4CBC-9C0A-76A86C185D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007" y="2157374"/>
            <a:ext cx="975939" cy="975939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672707B1-0D75-46FE-85A7-317A1D57AD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-4541" t="-8752" r="69568" b="-24684"/>
          <a:stretch/>
        </p:blipFill>
        <p:spPr>
          <a:xfrm>
            <a:off x="11065743" y="2533583"/>
            <a:ext cx="336465" cy="339494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95026A4F-1D28-47E4-8ABB-836661FE20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69" y="301841"/>
            <a:ext cx="975939" cy="975939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FA41093D-273C-49C3-9F17-8E719FB911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8" y="301841"/>
            <a:ext cx="975939" cy="975939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C2CCCB6C-E825-46A4-947A-A870138F48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436" y="301841"/>
            <a:ext cx="975939" cy="97593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2D755E7-011B-41BD-AC31-6CE94660EE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0778" y="700168"/>
            <a:ext cx="1272975" cy="2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/>
      <p:bldP spid="54" grpId="0" animBg="1"/>
      <p:bldP spid="56" grpId="0" animBg="1"/>
      <p:bldP spid="57" grpId="0" animBg="1"/>
      <p:bldP spid="77" grpId="0" animBg="1"/>
      <p:bldP spid="95" grpId="0" animBg="1"/>
      <p:bldP spid="98" grpId="0"/>
      <p:bldP spid="122" grpId="0" animBg="1"/>
      <p:bldP spid="146" grpId="0" animBg="1"/>
      <p:bldP spid="1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and Edit Member1D and Member2D Mesh Size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4013B-898F-44A4-80CB-A2797C31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677553"/>
            <a:ext cx="14382750" cy="7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0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GH-Transform GSA Geometry and Colour Examples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10th </a:t>
            </a:r>
            <a:r>
              <a:rPr lang="de-DE" dirty="0" err="1"/>
              <a:t>February</a:t>
            </a:r>
            <a:r>
              <a:rPr lang="de-DE" dirty="0"/>
              <a:t>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GSA Grasshopper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22BCA-F1C3-4135-B8D2-97A06857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19" y="5138825"/>
            <a:ext cx="10083711" cy="4789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33007-7172-40F8-81B6-BB319CA46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9" y="182415"/>
            <a:ext cx="10083712" cy="48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62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Working with IDs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469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03B5E4-6D9C-456A-AFFF-CB2F7AD1B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598400" cy="9915851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Working with IDs – No ID 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1EC29A-8026-4DAF-A7B5-B21A4D249148}"/>
              </a:ext>
            </a:extLst>
          </p:cNvPr>
          <p:cNvSpPr/>
          <p:nvPr/>
        </p:nvSpPr>
        <p:spPr>
          <a:xfrm>
            <a:off x="3796686" y="1349657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2329C4-9107-4352-B92C-31621070A4D3}"/>
              </a:ext>
            </a:extLst>
          </p:cNvPr>
          <p:cNvSpPr/>
          <p:nvPr/>
        </p:nvSpPr>
        <p:spPr>
          <a:xfrm>
            <a:off x="5537212" y="3470673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439CCB-A788-41D8-97FC-5BDCD51757C3}"/>
              </a:ext>
            </a:extLst>
          </p:cNvPr>
          <p:cNvSpPr/>
          <p:nvPr/>
        </p:nvSpPr>
        <p:spPr>
          <a:xfrm>
            <a:off x="10763544" y="430353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5AB55-21F9-44AE-8169-03466962D028}"/>
              </a:ext>
            </a:extLst>
          </p:cNvPr>
          <p:cNvSpPr txBox="1"/>
          <p:nvPr/>
        </p:nvSpPr>
        <p:spPr>
          <a:xfrm>
            <a:off x="12741310" y="1057270"/>
            <a:ext cx="2378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Properties in existing GSA Model. The model contains    4 sections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FF63D-2183-45D0-99BA-5D830F071067}"/>
              </a:ext>
            </a:extLst>
          </p:cNvPr>
          <p:cNvSpPr txBox="1"/>
          <p:nvPr/>
        </p:nvSpPr>
        <p:spPr>
          <a:xfrm>
            <a:off x="12741310" y="3205384"/>
            <a:ext cx="237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Section </a:t>
            </a: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setting the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6AC92-81BC-4D85-9772-01B4BA9B6981}"/>
              </a:ext>
            </a:extLst>
          </p:cNvPr>
          <p:cNvSpPr txBox="1"/>
          <p:nvPr/>
        </p:nvSpPr>
        <p:spPr>
          <a:xfrm>
            <a:off x="12741310" y="4791644"/>
            <a:ext cx="2378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Existing GSA Model with new Property in Analysis component. Use Save to save the GSA Model with changes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CC1E25-38B3-4314-B352-77A1E7EC41F2}"/>
              </a:ext>
            </a:extLst>
          </p:cNvPr>
          <p:cNvSpPr/>
          <p:nvPr/>
        </p:nvSpPr>
        <p:spPr>
          <a:xfrm>
            <a:off x="2272686" y="912460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E25BC-7C14-421A-B19A-DD0B30174BC4}"/>
              </a:ext>
            </a:extLst>
          </p:cNvPr>
          <p:cNvSpPr txBox="1"/>
          <p:nvPr/>
        </p:nvSpPr>
        <p:spPr>
          <a:xfrm>
            <a:off x="12741310" y="8291440"/>
            <a:ext cx="2378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modified GSA Model in GSA. The Section Library now includes the new Section </a:t>
            </a: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appended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existing 4</a:t>
            </a:r>
          </a:p>
        </p:txBody>
      </p:sp>
    </p:spTree>
    <p:extLst>
      <p:ext uri="{BB962C8B-B14F-4D97-AF65-F5344CB8AC3E}">
        <p14:creationId xmlns:p14="http://schemas.microsoft.com/office/powerpoint/2010/main" val="2081970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Working with IDs – SET ID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C4239-608A-406E-AEFE-E8F949BB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1310" cy="98766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1EC29A-8026-4DAF-A7B5-B21A4D249148}"/>
              </a:ext>
            </a:extLst>
          </p:cNvPr>
          <p:cNvSpPr/>
          <p:nvPr/>
        </p:nvSpPr>
        <p:spPr>
          <a:xfrm>
            <a:off x="3796686" y="1349657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2329C4-9107-4352-B92C-31621070A4D3}"/>
              </a:ext>
            </a:extLst>
          </p:cNvPr>
          <p:cNvSpPr/>
          <p:nvPr/>
        </p:nvSpPr>
        <p:spPr>
          <a:xfrm>
            <a:off x="5537212" y="3470673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439CCB-A788-41D8-97FC-5BDCD51757C3}"/>
              </a:ext>
            </a:extLst>
          </p:cNvPr>
          <p:cNvSpPr/>
          <p:nvPr/>
        </p:nvSpPr>
        <p:spPr>
          <a:xfrm>
            <a:off x="10763544" y="430353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5AB55-21F9-44AE-8169-03466962D028}"/>
              </a:ext>
            </a:extLst>
          </p:cNvPr>
          <p:cNvSpPr txBox="1"/>
          <p:nvPr/>
        </p:nvSpPr>
        <p:spPr>
          <a:xfrm>
            <a:off x="12741310" y="1057270"/>
            <a:ext cx="237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Properties in existing GSA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FF63D-2183-45D0-99BA-5D830F071067}"/>
              </a:ext>
            </a:extLst>
          </p:cNvPr>
          <p:cNvSpPr txBox="1"/>
          <p:nvPr/>
        </p:nvSpPr>
        <p:spPr>
          <a:xfrm>
            <a:off x="12741310" y="3205384"/>
            <a:ext cx="2378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ID 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number bigger than 0 (zero) </a:t>
            </a: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overwrite existing 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6AC92-81BC-4D85-9772-01B4BA9B6981}"/>
              </a:ext>
            </a:extLst>
          </p:cNvPr>
          <p:cNvSpPr txBox="1"/>
          <p:nvPr/>
        </p:nvSpPr>
        <p:spPr>
          <a:xfrm>
            <a:off x="12741310" y="4791644"/>
            <a:ext cx="2378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Existing GSA Model with new Property in Analysis component. Use Save to save the GSA Model with changes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CC1E25-38B3-4314-B352-77A1E7EC41F2}"/>
              </a:ext>
            </a:extLst>
          </p:cNvPr>
          <p:cNvSpPr/>
          <p:nvPr/>
        </p:nvSpPr>
        <p:spPr>
          <a:xfrm>
            <a:off x="2272686" y="912460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E25BC-7C14-421A-B19A-DD0B30174BC4}"/>
              </a:ext>
            </a:extLst>
          </p:cNvPr>
          <p:cNvSpPr txBox="1"/>
          <p:nvPr/>
        </p:nvSpPr>
        <p:spPr>
          <a:xfrm>
            <a:off x="12741310" y="8291440"/>
            <a:ext cx="2378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modified GSA Model in GSA. The old second with ID=2 has been </a:t>
            </a: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by the new Section</a:t>
            </a:r>
          </a:p>
        </p:txBody>
      </p:sp>
    </p:spTree>
    <p:extLst>
      <p:ext uri="{BB962C8B-B14F-4D97-AF65-F5344CB8AC3E}">
        <p14:creationId xmlns:p14="http://schemas.microsoft.com/office/powerpoint/2010/main" val="4168374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3F7EBE9-E150-4D2A-A7A3-B8ECFEE62A1F}"/>
              </a:ext>
            </a:extLst>
          </p:cNvPr>
          <p:cNvSpPr/>
          <p:nvPr/>
        </p:nvSpPr>
        <p:spPr>
          <a:xfrm>
            <a:off x="10065406" y="912608"/>
            <a:ext cx="3211158" cy="2517690"/>
          </a:xfrm>
          <a:prstGeom prst="roundRect">
            <a:avLst>
              <a:gd name="adj" fmla="val 14058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r>
              <a:rPr lang="en-GB" sz="2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7828448-D331-4216-83A0-3F3AD7BE1024}"/>
              </a:ext>
            </a:extLst>
          </p:cNvPr>
          <p:cNvSpPr/>
          <p:nvPr/>
        </p:nvSpPr>
        <p:spPr>
          <a:xfrm>
            <a:off x="5954095" y="912607"/>
            <a:ext cx="3211159" cy="8866597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</a:p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CAC3FAC-734B-4E84-AB1E-E9CD97AF9A77}"/>
              </a:ext>
            </a:extLst>
          </p:cNvPr>
          <p:cNvSpPr/>
          <p:nvPr/>
        </p:nvSpPr>
        <p:spPr>
          <a:xfrm>
            <a:off x="1842783" y="912608"/>
            <a:ext cx="3211158" cy="36976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Working with IDs – GSA Parameters with IDs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C67964CF-5FDF-4168-BD05-6D288180C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2227096"/>
            <a:ext cx="1076400" cy="1076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5F6DF8-3049-42AC-9FB9-CC58010B0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62" y="3430298"/>
            <a:ext cx="1076400" cy="107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FE55DB4-7635-4143-90B4-E9CAE98A0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23" y="2176491"/>
            <a:ext cx="1076400" cy="1076400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35597D9-3853-4A43-BC5A-F0A0819D2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3482512"/>
            <a:ext cx="1076400" cy="1076400"/>
          </a:xfrm>
          <a:prstGeom prst="rect">
            <a:avLst/>
          </a:prstGeom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F978700C-22AB-4381-96C0-EEC77FDBF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894" y="2227096"/>
            <a:ext cx="1076400" cy="1076400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4DF0F82E-6033-4C79-99E3-62EA705C1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6059274"/>
            <a:ext cx="1076400" cy="1076400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6A020795-2443-4058-82C8-4DA42CB98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7346974"/>
            <a:ext cx="1076400" cy="1076400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8B11CE6C-F074-4638-A1AE-D5362DA683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8615719"/>
            <a:ext cx="1076400" cy="1076400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70062D1-06AA-4DD6-9BDD-C760AB5A1ACC}"/>
              </a:ext>
            </a:extLst>
          </p:cNvPr>
          <p:cNvSpPr/>
          <p:nvPr/>
        </p:nvSpPr>
        <p:spPr>
          <a:xfrm>
            <a:off x="1842784" y="915784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AB9413-2FA2-49D3-83F6-FA66901957EF}"/>
              </a:ext>
            </a:extLst>
          </p:cNvPr>
          <p:cNvSpPr/>
          <p:nvPr/>
        </p:nvSpPr>
        <p:spPr>
          <a:xfrm>
            <a:off x="5954095" y="912608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192906E-CB62-4EB0-BA63-880DC8E84FB8}"/>
              </a:ext>
            </a:extLst>
          </p:cNvPr>
          <p:cNvSpPr/>
          <p:nvPr/>
        </p:nvSpPr>
        <p:spPr>
          <a:xfrm>
            <a:off x="10065406" y="912608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D3978E-DE33-4709-AEB7-97BF3B81D9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4771574"/>
            <a:ext cx="1076400" cy="1076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C80893E-83F8-46E3-84C8-7B8465EF2FC6}"/>
              </a:ext>
            </a:extLst>
          </p:cNvPr>
          <p:cNvSpPr txBox="1"/>
          <p:nvPr/>
        </p:nvSpPr>
        <p:spPr>
          <a:xfrm>
            <a:off x="10065406" y="3676110"/>
            <a:ext cx="3211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GSA Grasshopper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GridPlaneSurface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ID for both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GridPlane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GridSurface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not for Axis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E8819-552A-4CB5-9AAA-C9A1B9719113}"/>
              </a:ext>
            </a:extLst>
          </p:cNvPr>
          <p:cNvSpPr txBox="1"/>
          <p:nvPr/>
        </p:nvSpPr>
        <p:spPr>
          <a:xfrm>
            <a:off x="10065406" y="4610280"/>
            <a:ext cx="321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note that Loads does not have ID and will thus always be appended </a:t>
            </a:r>
          </a:p>
        </p:txBody>
      </p:sp>
    </p:spTree>
    <p:extLst>
      <p:ext uri="{BB962C8B-B14F-4D97-AF65-F5344CB8AC3E}">
        <p14:creationId xmlns:p14="http://schemas.microsoft.com/office/powerpoint/2010/main" val="2672752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Properties and Geometry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Relationship between Section/Prop2D and Elements/Members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54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relationship Section/Prop2D with Elements/Members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85F6DF8-3049-42AC-9FB9-CC58010B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37" y="7089156"/>
            <a:ext cx="1076400" cy="107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FE55DB4-7635-4143-90B4-E9CAE98A0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98" y="3489907"/>
            <a:ext cx="1076400" cy="1076400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35597D9-3853-4A43-BC5A-F0A0819D2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2633329"/>
            <a:ext cx="1076400" cy="1076400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4DF0F82E-6033-4C79-99E3-62EA705C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4441714"/>
            <a:ext cx="1076400" cy="1076400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6A020795-2443-4058-82C8-4DA42CB9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8058484"/>
            <a:ext cx="1076400" cy="1076400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70062D1-06AA-4DD6-9BDD-C760AB5A1ACC}"/>
              </a:ext>
            </a:extLst>
          </p:cNvPr>
          <p:cNvSpPr/>
          <p:nvPr/>
        </p:nvSpPr>
        <p:spPr>
          <a:xfrm>
            <a:off x="3890659" y="915784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AB9413-2FA2-49D3-83F6-FA66901957EF}"/>
              </a:ext>
            </a:extLst>
          </p:cNvPr>
          <p:cNvSpPr/>
          <p:nvPr/>
        </p:nvSpPr>
        <p:spPr>
          <a:xfrm>
            <a:off x="8001970" y="912608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D3978E-DE33-4709-AEB7-97BF3B81D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6250099"/>
            <a:ext cx="1076400" cy="1076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87F49E-C30B-413D-B2B4-B27A56D96473}"/>
              </a:ext>
            </a:extLst>
          </p:cNvPr>
          <p:cNvSpPr txBox="1"/>
          <p:nvPr/>
        </p:nvSpPr>
        <p:spPr>
          <a:xfrm>
            <a:off x="5054737" y="3742805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EACD7-4A94-4EE7-8785-7DCF44EE9325}"/>
              </a:ext>
            </a:extLst>
          </p:cNvPr>
          <p:cNvSpPr txBox="1"/>
          <p:nvPr/>
        </p:nvSpPr>
        <p:spPr>
          <a:xfrm>
            <a:off x="9259081" y="2909919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Element1D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AF3FDF-DD90-4676-AFC1-F685DE59F9D2}"/>
              </a:ext>
            </a:extLst>
          </p:cNvPr>
          <p:cNvSpPr txBox="1"/>
          <p:nvPr/>
        </p:nvSpPr>
        <p:spPr>
          <a:xfrm>
            <a:off x="9259081" y="4718304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Member1D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E2CCF6-CBFF-4E80-B92F-9AFA2064107E}"/>
              </a:ext>
            </a:extLst>
          </p:cNvPr>
          <p:cNvSpPr txBox="1"/>
          <p:nvPr/>
        </p:nvSpPr>
        <p:spPr>
          <a:xfrm>
            <a:off x="9259081" y="6519938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Element2D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A82456-003A-44A4-91DE-890E1D097203}"/>
              </a:ext>
            </a:extLst>
          </p:cNvPr>
          <p:cNvSpPr txBox="1"/>
          <p:nvPr/>
        </p:nvSpPr>
        <p:spPr>
          <a:xfrm>
            <a:off x="9259081" y="8328323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Member2D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FAF854-AC7A-4EAF-A6E9-FC443BAFE215}"/>
              </a:ext>
            </a:extLst>
          </p:cNvPr>
          <p:cNvSpPr txBox="1"/>
          <p:nvPr/>
        </p:nvSpPr>
        <p:spPr>
          <a:xfrm>
            <a:off x="5054737" y="7374434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Prop2D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092E88B-9E97-47A8-9404-82DDD4A2D160}"/>
              </a:ext>
            </a:extLst>
          </p:cNvPr>
          <p:cNvSpPr/>
          <p:nvPr/>
        </p:nvSpPr>
        <p:spPr>
          <a:xfrm>
            <a:off x="3890657" y="2361266"/>
            <a:ext cx="7322471" cy="32815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03E48E-A232-4F32-B867-D62E6DD720A0}"/>
              </a:ext>
            </a:extLst>
          </p:cNvPr>
          <p:cNvSpPr/>
          <p:nvPr/>
        </p:nvSpPr>
        <p:spPr>
          <a:xfrm>
            <a:off x="3890657" y="5995258"/>
            <a:ext cx="7322471" cy="32815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56149A-C596-41EF-BA3F-4CD725C879E3}"/>
              </a:ext>
            </a:extLst>
          </p:cNvPr>
          <p:cNvSpPr/>
          <p:nvPr/>
        </p:nvSpPr>
        <p:spPr>
          <a:xfrm>
            <a:off x="11655474" y="3519169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9D1D17-AC23-49A7-9DF3-472A97753001}"/>
              </a:ext>
            </a:extLst>
          </p:cNvPr>
          <p:cNvSpPr/>
          <p:nvPr/>
        </p:nvSpPr>
        <p:spPr>
          <a:xfrm>
            <a:off x="11655474" y="718120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C2A1F3-A1FF-4FA2-82AF-5F1C2A7D0429}"/>
              </a:ext>
            </a:extLst>
          </p:cNvPr>
          <p:cNvGrpSpPr/>
          <p:nvPr/>
        </p:nvGrpSpPr>
        <p:grpSpPr>
          <a:xfrm rot="20839556">
            <a:off x="6344718" y="6947031"/>
            <a:ext cx="1627571" cy="341352"/>
            <a:chOff x="6246367" y="3119494"/>
            <a:chExt cx="1627571" cy="341352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72B6183F-DA3D-48D4-8D9F-B0DEBBB5FDD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397001-1CA0-45AD-9361-F6084550EC13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EE223A-C7E1-40F8-B8A7-06F3F84E15D2}"/>
              </a:ext>
            </a:extLst>
          </p:cNvPr>
          <p:cNvGrpSpPr/>
          <p:nvPr/>
        </p:nvGrpSpPr>
        <p:grpSpPr>
          <a:xfrm rot="900000">
            <a:off x="6335753" y="7880227"/>
            <a:ext cx="1627571" cy="341352"/>
            <a:chOff x="6246367" y="3119494"/>
            <a:chExt cx="1627571" cy="341352"/>
          </a:xfrm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F5001E4-D5ED-4448-9B9C-511306B5C62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4C3C70-4442-4BB4-96BD-46E8B746ABD8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FFDB93-2D09-4111-AA85-43CFFF50FF3B}"/>
              </a:ext>
            </a:extLst>
          </p:cNvPr>
          <p:cNvGrpSpPr/>
          <p:nvPr/>
        </p:nvGrpSpPr>
        <p:grpSpPr>
          <a:xfrm rot="20839556">
            <a:off x="6344719" y="3459126"/>
            <a:ext cx="1627571" cy="341352"/>
            <a:chOff x="6246367" y="3119494"/>
            <a:chExt cx="1627571" cy="341352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3B05C17-2E7B-45B7-95FD-2347E9E787A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424AA99-5BAF-4B2C-B095-E418CF456890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29D539-F34C-4BB2-8920-C190874FDD74}"/>
              </a:ext>
            </a:extLst>
          </p:cNvPr>
          <p:cNvGrpSpPr/>
          <p:nvPr/>
        </p:nvGrpSpPr>
        <p:grpSpPr>
          <a:xfrm rot="900000">
            <a:off x="6335754" y="4392322"/>
            <a:ext cx="1627571" cy="341352"/>
            <a:chOff x="6246367" y="3119494"/>
            <a:chExt cx="1627571" cy="341352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BB3190C4-060E-4E44-9BE3-A9C524FCFD5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47EAAA-F9C5-4AE7-9B04-DFAB50E44650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763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35C210-D258-4FBE-82BB-34AB0F05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0658"/>
            <a:ext cx="15119350" cy="389049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/>
              <a:t>Workflow Example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D9CCD7-E040-455F-A7B9-B55E98321E18}"/>
              </a:ext>
            </a:extLst>
          </p:cNvPr>
          <p:cNvSpPr/>
          <p:nvPr/>
        </p:nvSpPr>
        <p:spPr>
          <a:xfrm>
            <a:off x="1963363" y="611265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0C457-DED1-40F9-B003-01E8E2B2DE28}"/>
              </a:ext>
            </a:extLst>
          </p:cNvPr>
          <p:cNvSpPr/>
          <p:nvPr/>
        </p:nvSpPr>
        <p:spPr>
          <a:xfrm>
            <a:off x="5613819" y="399353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A9AA6-CD30-4003-8A06-4849E535B330}"/>
              </a:ext>
            </a:extLst>
          </p:cNvPr>
          <p:cNvSpPr txBox="1"/>
          <p:nvPr/>
        </p:nvSpPr>
        <p:spPr>
          <a:xfrm>
            <a:off x="1009650" y="7323817"/>
            <a:ext cx="340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Section without ID (ID = 0). Section will be appended to end of existing Section Library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A4120-6283-4035-83D2-49201AB252EB}"/>
              </a:ext>
            </a:extLst>
          </p:cNvPr>
          <p:cNvSpPr txBox="1"/>
          <p:nvPr/>
        </p:nvSpPr>
        <p:spPr>
          <a:xfrm>
            <a:off x="3549414" y="2516290"/>
            <a:ext cx="5347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Element1D from Line and input PB to attach this section to the Element1D object. The Element1D object will carry the Section with it around the GH script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169CF7-BA36-4F05-B900-BD1AAE54DB53}"/>
              </a:ext>
            </a:extLst>
          </p:cNvPr>
          <p:cNvSpPr/>
          <p:nvPr/>
        </p:nvSpPr>
        <p:spPr>
          <a:xfrm>
            <a:off x="6998538" y="5624538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B59F4-2FDB-44FA-9F34-CB7521CD5DC0}"/>
              </a:ext>
            </a:extLst>
          </p:cNvPr>
          <p:cNvSpPr txBox="1"/>
          <p:nvPr/>
        </p:nvSpPr>
        <p:spPr>
          <a:xfrm>
            <a:off x="6781799" y="7317784"/>
            <a:ext cx="372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Assembling the model using Analysis Component can be done without inputting Section in “Prop”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9601D-ABC6-4DE7-9F0C-C2B1308FAF36}"/>
              </a:ext>
            </a:extLst>
          </p:cNvPr>
          <p:cNvSpPr/>
          <p:nvPr/>
        </p:nvSpPr>
        <p:spPr>
          <a:xfrm>
            <a:off x="3812064" y="5000624"/>
            <a:ext cx="3674586" cy="1394203"/>
          </a:xfrm>
          <a:custGeom>
            <a:avLst/>
            <a:gdLst>
              <a:gd name="connsiteX0" fmla="*/ 0 w 3648075"/>
              <a:gd name="connsiteY0" fmla="*/ 1357756 h 1357756"/>
              <a:gd name="connsiteX1" fmla="*/ 1428750 w 3648075"/>
              <a:gd name="connsiteY1" fmla="*/ 471931 h 1357756"/>
              <a:gd name="connsiteX2" fmla="*/ 3648075 w 3648075"/>
              <a:gd name="connsiteY2" fmla="*/ 5206 h 135775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85900 h 1485900"/>
              <a:gd name="connsiteX1" fmla="*/ 1685925 w 3905250"/>
              <a:gd name="connsiteY1" fmla="*/ 46672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724150 w 3905250"/>
              <a:gd name="connsiteY1" fmla="*/ 1314450 h 1485900"/>
              <a:gd name="connsiteX2" fmla="*/ 3905250 w 3905250"/>
              <a:gd name="connsiteY2" fmla="*/ 0 h 1485900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85900"/>
              <a:gd name="connsiteX1" fmla="*/ 2571750 w 3905250"/>
              <a:gd name="connsiteY1" fmla="*/ 1285875 h 1485900"/>
              <a:gd name="connsiteX2" fmla="*/ 3905250 w 3905250"/>
              <a:gd name="connsiteY2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1485900">
                <a:moveTo>
                  <a:pt x="0" y="1485900"/>
                </a:moveTo>
                <a:cubicBezTo>
                  <a:pt x="1096169" y="1460500"/>
                  <a:pt x="1963738" y="1511300"/>
                  <a:pt x="2571750" y="1285875"/>
                </a:cubicBezTo>
                <a:cubicBezTo>
                  <a:pt x="3179763" y="1060450"/>
                  <a:pt x="3084513" y="19050"/>
                  <a:pt x="3905250" y="0"/>
                </a:cubicBezTo>
              </a:path>
            </a:pathLst>
          </a:custGeom>
          <a:noFill/>
          <a:ln w="25400" cap="rnd" cmpd="dbl">
            <a:solidFill>
              <a:srgbClr val="E71C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C5492B-4808-4C28-8F85-0D1957EFEC06}"/>
              </a:ext>
            </a:extLst>
          </p:cNvPr>
          <p:cNvCxnSpPr>
            <a:cxnSpLocks/>
          </p:cNvCxnSpPr>
          <p:nvPr/>
        </p:nvCxnSpPr>
        <p:spPr>
          <a:xfrm>
            <a:off x="5804479" y="6035161"/>
            <a:ext cx="463346" cy="49295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8C89D-7980-4F30-BBF6-A75F5DD07D52}"/>
              </a:ext>
            </a:extLst>
          </p:cNvPr>
          <p:cNvCxnSpPr>
            <a:cxnSpLocks/>
          </p:cNvCxnSpPr>
          <p:nvPr/>
        </p:nvCxnSpPr>
        <p:spPr>
          <a:xfrm flipV="1">
            <a:off x="5840198" y="6035163"/>
            <a:ext cx="382974" cy="49295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01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DB5A266-387F-446F-A27C-D88BF646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4077"/>
            <a:ext cx="15119350" cy="3883658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Workflow Example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D9CCD7-E040-455F-A7B9-B55E98321E18}"/>
              </a:ext>
            </a:extLst>
          </p:cNvPr>
          <p:cNvSpPr/>
          <p:nvPr/>
        </p:nvSpPr>
        <p:spPr>
          <a:xfrm>
            <a:off x="1962162" y="6002938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0C457-DED1-40F9-B003-01E8E2B2DE28}"/>
              </a:ext>
            </a:extLst>
          </p:cNvPr>
          <p:cNvSpPr/>
          <p:nvPr/>
        </p:nvSpPr>
        <p:spPr>
          <a:xfrm>
            <a:off x="5613819" y="394985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A9AA6-CD30-4003-8A06-4849E535B330}"/>
              </a:ext>
            </a:extLst>
          </p:cNvPr>
          <p:cNvSpPr txBox="1"/>
          <p:nvPr/>
        </p:nvSpPr>
        <p:spPr>
          <a:xfrm>
            <a:off x="1232673" y="7329242"/>
            <a:ext cx="340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Section with unique ID (ID = 42 here). Section will be set (and overwrite existing Section) in Section Library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A4120-6283-4035-83D2-49201AB252EB}"/>
              </a:ext>
            </a:extLst>
          </p:cNvPr>
          <p:cNvSpPr txBox="1"/>
          <p:nvPr/>
        </p:nvSpPr>
        <p:spPr>
          <a:xfrm>
            <a:off x="3927906" y="2326859"/>
            <a:ext cx="5292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Element1D from Line and input Integer (42 here) in PB-input to make reference to a Section number in the Section Library. Section may already exist in a GSA model and does not need to be created in Grasshopper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169CF7-BA36-4F05-B900-BD1AAE54DB53}"/>
              </a:ext>
            </a:extLst>
          </p:cNvPr>
          <p:cNvSpPr/>
          <p:nvPr/>
        </p:nvSpPr>
        <p:spPr>
          <a:xfrm>
            <a:off x="6896938" y="5374383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B59F4-2FDB-44FA-9F34-CB7521CD5DC0}"/>
              </a:ext>
            </a:extLst>
          </p:cNvPr>
          <p:cNvSpPr txBox="1"/>
          <p:nvPr/>
        </p:nvSpPr>
        <p:spPr>
          <a:xfrm>
            <a:off x="6574053" y="7287735"/>
            <a:ext cx="3909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Assembling the model using Analysis Component should be done with both Prop and Geo inputs, unless Section already exist in an existing GSA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9601D-ABC6-4DE7-9F0C-C2B1308FAF36}"/>
              </a:ext>
            </a:extLst>
          </p:cNvPr>
          <p:cNvSpPr/>
          <p:nvPr/>
        </p:nvSpPr>
        <p:spPr>
          <a:xfrm>
            <a:off x="3838575" y="4876800"/>
            <a:ext cx="1584337" cy="1495426"/>
          </a:xfrm>
          <a:custGeom>
            <a:avLst/>
            <a:gdLst>
              <a:gd name="connsiteX0" fmla="*/ 0 w 3648075"/>
              <a:gd name="connsiteY0" fmla="*/ 1357756 h 1357756"/>
              <a:gd name="connsiteX1" fmla="*/ 1428750 w 3648075"/>
              <a:gd name="connsiteY1" fmla="*/ 471931 h 1357756"/>
              <a:gd name="connsiteX2" fmla="*/ 3648075 w 3648075"/>
              <a:gd name="connsiteY2" fmla="*/ 5206 h 135775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85900 h 1485900"/>
              <a:gd name="connsiteX1" fmla="*/ 1685925 w 3905250"/>
              <a:gd name="connsiteY1" fmla="*/ 46672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724150 w 3905250"/>
              <a:gd name="connsiteY1" fmla="*/ 1314450 h 1485900"/>
              <a:gd name="connsiteX2" fmla="*/ 3905250 w 3905250"/>
              <a:gd name="connsiteY2" fmla="*/ 0 h 1485900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85900"/>
              <a:gd name="connsiteX1" fmla="*/ 2571750 w 3905250"/>
              <a:gd name="connsiteY1" fmla="*/ 128587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253389 w 3905250"/>
              <a:gd name="connsiteY1" fmla="*/ 875052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253389 w 3905250"/>
              <a:gd name="connsiteY1" fmla="*/ 875052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3905250 w 3905250"/>
              <a:gd name="connsiteY1" fmla="*/ 0 h 1485900"/>
              <a:gd name="connsiteX0" fmla="*/ 0 w 3905250"/>
              <a:gd name="connsiteY0" fmla="*/ 1485900 h 1485900"/>
              <a:gd name="connsiteX1" fmla="*/ 3905250 w 3905250"/>
              <a:gd name="connsiteY1" fmla="*/ 0 h 1485900"/>
              <a:gd name="connsiteX0" fmla="*/ 0 w 3905250"/>
              <a:gd name="connsiteY0" fmla="*/ 1442195 h 1442195"/>
              <a:gd name="connsiteX1" fmla="*/ 3905250 w 3905250"/>
              <a:gd name="connsiteY1" fmla="*/ 0 h 1442195"/>
              <a:gd name="connsiteX0" fmla="*/ 0 w 3905250"/>
              <a:gd name="connsiteY0" fmla="*/ 1442195 h 1442195"/>
              <a:gd name="connsiteX1" fmla="*/ 3905250 w 3905250"/>
              <a:gd name="connsiteY1" fmla="*/ 0 h 1442195"/>
              <a:gd name="connsiteX0" fmla="*/ 0 w 3905250"/>
              <a:gd name="connsiteY0" fmla="*/ 1442410 h 1442410"/>
              <a:gd name="connsiteX1" fmla="*/ 3905250 w 3905250"/>
              <a:gd name="connsiteY1" fmla="*/ 215 h 14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5250" h="1442410">
                <a:moveTo>
                  <a:pt x="0" y="1442410"/>
                </a:moveTo>
                <a:cubicBezTo>
                  <a:pt x="2341728" y="1419119"/>
                  <a:pt x="2412484" y="-20199"/>
                  <a:pt x="3905250" y="215"/>
                </a:cubicBezTo>
              </a:path>
            </a:pathLst>
          </a:custGeom>
          <a:noFill/>
          <a:ln w="25400" cap="rnd" cmpd="dbl">
            <a:solidFill>
              <a:srgbClr val="E71C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C5492B-4808-4C28-8F85-0D1957EFEC06}"/>
              </a:ext>
            </a:extLst>
          </p:cNvPr>
          <p:cNvCxnSpPr>
            <a:cxnSpLocks/>
          </p:cNvCxnSpPr>
          <p:nvPr/>
        </p:nvCxnSpPr>
        <p:spPr>
          <a:xfrm>
            <a:off x="4526736" y="5619695"/>
            <a:ext cx="219075" cy="48811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8C89D-7980-4F30-BBF6-A75F5DD07D52}"/>
              </a:ext>
            </a:extLst>
          </p:cNvPr>
          <p:cNvCxnSpPr>
            <a:cxnSpLocks/>
          </p:cNvCxnSpPr>
          <p:nvPr/>
        </p:nvCxnSpPr>
        <p:spPr>
          <a:xfrm flipV="1">
            <a:off x="4412436" y="5724526"/>
            <a:ext cx="428625" cy="27622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9B0826B-AC00-4185-97E2-EE95EA79EDF4}"/>
              </a:ext>
            </a:extLst>
          </p:cNvPr>
          <p:cNvSpPr/>
          <p:nvPr/>
        </p:nvSpPr>
        <p:spPr>
          <a:xfrm>
            <a:off x="1708581" y="6405326"/>
            <a:ext cx="682194" cy="682196"/>
          </a:xfrm>
          <a:prstGeom prst="ellipse">
            <a:avLst/>
          </a:prstGeom>
          <a:noFill/>
          <a:ln w="31750" cap="rnd" cmpd="sng">
            <a:solidFill>
              <a:srgbClr val="E626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61293-DFD2-43CD-918B-3BF60F4DFEC9}"/>
              </a:ext>
            </a:extLst>
          </p:cNvPr>
          <p:cNvSpPr/>
          <p:nvPr/>
        </p:nvSpPr>
        <p:spPr>
          <a:xfrm>
            <a:off x="4470831" y="4670854"/>
            <a:ext cx="682194" cy="682196"/>
          </a:xfrm>
          <a:prstGeom prst="ellipse">
            <a:avLst/>
          </a:prstGeom>
          <a:noFill/>
          <a:ln w="31750" cap="rnd" cmpd="sng">
            <a:solidFill>
              <a:srgbClr val="E626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3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299" y="4473033"/>
            <a:ext cx="14392275" cy="1377696"/>
          </a:xfrm>
        </p:spPr>
        <p:txBody>
          <a:bodyPr/>
          <a:lstStyle/>
          <a:p>
            <a:r>
              <a:rPr lang="en-GB" dirty="0"/>
              <a:t>Installing Plugin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Rhino Package Manager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Graphic 9" descr="Download">
            <a:extLst>
              <a:ext uri="{FF2B5EF4-FFF2-40B4-BE49-F238E27FC236}">
                <a16:creationId xmlns:a16="http://schemas.microsoft.com/office/drawing/2014/main" id="{82051372-5739-4C58-8438-F3B89600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2499" y="4572793"/>
            <a:ext cx="1546225" cy="15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7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Relationship between Section/Prop2D and Elements/Members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68EE4-FD4D-48AD-8795-31309FC5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572"/>
            <a:ext cx="15119350" cy="9346667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ECEB8CE-260A-48D1-AF7D-978C01DF2929}"/>
              </a:ext>
            </a:extLst>
          </p:cNvPr>
          <p:cNvSpPr/>
          <p:nvPr/>
        </p:nvSpPr>
        <p:spPr>
          <a:xfrm>
            <a:off x="3867150" y="1152525"/>
            <a:ext cx="1861836" cy="6638925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Create components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D27D97-0A40-49C1-8D68-04D45336EF20}"/>
              </a:ext>
            </a:extLst>
          </p:cNvPr>
          <p:cNvSpPr/>
          <p:nvPr/>
        </p:nvSpPr>
        <p:spPr>
          <a:xfrm>
            <a:off x="8096250" y="742950"/>
            <a:ext cx="3314700" cy="9191626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Edit</a:t>
            </a:r>
            <a:b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components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D6C7F35-392C-472B-B702-14624E054116}"/>
              </a:ext>
            </a:extLst>
          </p:cNvPr>
          <p:cNvSpPr/>
          <p:nvPr/>
        </p:nvSpPr>
        <p:spPr>
          <a:xfrm>
            <a:off x="3143249" y="2581268"/>
            <a:ext cx="1171575" cy="1504955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5 h 1504955"/>
              <a:gd name="connsiteX1" fmla="*/ 1171575 w 1171575"/>
              <a:gd name="connsiteY1" fmla="*/ 5 h 150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1575" h="1504955">
                <a:moveTo>
                  <a:pt x="0" y="1504955"/>
                </a:moveTo>
                <a:cubicBezTo>
                  <a:pt x="969963" y="1500192"/>
                  <a:pt x="165100" y="-3170"/>
                  <a:pt x="1171575" y="5"/>
                </a:cubicBezTo>
              </a:path>
            </a:pathLst>
          </a:custGeom>
          <a:noFill/>
          <a:ln w="63500">
            <a:solidFill>
              <a:srgbClr val="E7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07FB48-AB17-4227-B7F9-7581040AD3E5}"/>
              </a:ext>
            </a:extLst>
          </p:cNvPr>
          <p:cNvSpPr/>
          <p:nvPr/>
        </p:nvSpPr>
        <p:spPr>
          <a:xfrm>
            <a:off x="6419850" y="933446"/>
            <a:ext cx="2190750" cy="1533528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4 h 1504954"/>
              <a:gd name="connsiteX1" fmla="*/ 1171575 w 1171575"/>
              <a:gd name="connsiteY1" fmla="*/ 4 h 1504954"/>
              <a:gd name="connsiteX0" fmla="*/ 0 w 1171575"/>
              <a:gd name="connsiteY0" fmla="*/ 1504954 h 1504954"/>
              <a:gd name="connsiteX1" fmla="*/ 1171575 w 1171575"/>
              <a:gd name="connsiteY1" fmla="*/ 4 h 150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1575" h="1504954">
                <a:moveTo>
                  <a:pt x="0" y="1504954"/>
                </a:moveTo>
                <a:cubicBezTo>
                  <a:pt x="618491" y="1490844"/>
                  <a:pt x="548916" y="-2993"/>
                  <a:pt x="1171575" y="4"/>
                </a:cubicBezTo>
              </a:path>
            </a:pathLst>
          </a:custGeom>
          <a:noFill/>
          <a:ln w="63500" cap="rnd">
            <a:solidFill>
              <a:srgbClr val="E71C26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004EA8C-2FF6-414A-B9BE-85AAE22A6B2C}"/>
              </a:ext>
            </a:extLst>
          </p:cNvPr>
          <p:cNvSpPr/>
          <p:nvPr/>
        </p:nvSpPr>
        <p:spPr>
          <a:xfrm flipV="1">
            <a:off x="2357436" y="4083839"/>
            <a:ext cx="173827" cy="2631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5 h 1504955"/>
              <a:gd name="connsiteX1" fmla="*/ 1171575 w 1171575"/>
              <a:gd name="connsiteY1" fmla="*/ 5 h 1504955"/>
              <a:gd name="connsiteX0" fmla="*/ 0 w 1171575"/>
              <a:gd name="connsiteY0" fmla="*/ 94111 h 94111"/>
              <a:gd name="connsiteX1" fmla="*/ 1171575 w 1171575"/>
              <a:gd name="connsiteY1" fmla="*/ 66 h 94111"/>
              <a:gd name="connsiteX0" fmla="*/ 0 w 1253791"/>
              <a:gd name="connsiteY0" fmla="*/ 16130 h 16130"/>
              <a:gd name="connsiteX1" fmla="*/ 1253791 w 1253791"/>
              <a:gd name="connsiteY1" fmla="*/ 461 h 16130"/>
              <a:gd name="connsiteX0" fmla="*/ 0 w 1151019"/>
              <a:gd name="connsiteY0" fmla="*/ 94147 h 94147"/>
              <a:gd name="connsiteX1" fmla="*/ 1151019 w 1151019"/>
              <a:gd name="connsiteY1" fmla="*/ 66 h 94147"/>
              <a:gd name="connsiteX0" fmla="*/ 0 w 976622"/>
              <a:gd name="connsiteY0" fmla="*/ 6919 h 6919"/>
              <a:gd name="connsiteX1" fmla="*/ 976622 w 976622"/>
              <a:gd name="connsiteY1" fmla="*/ 1102 h 6919"/>
              <a:gd name="connsiteX0" fmla="*/ 0 w 10000"/>
              <a:gd name="connsiteY0" fmla="*/ 129009 h 129009"/>
              <a:gd name="connsiteX1" fmla="*/ 10000 w 10000"/>
              <a:gd name="connsiteY1" fmla="*/ 122 h 129009"/>
              <a:gd name="connsiteX0" fmla="*/ 0 w 10000"/>
              <a:gd name="connsiteY0" fmla="*/ 128887 h 128887"/>
              <a:gd name="connsiteX1" fmla="*/ 10000 w 10000"/>
              <a:gd name="connsiteY1" fmla="*/ 0 h 128887"/>
              <a:gd name="connsiteX0" fmla="*/ 0 w 10000"/>
              <a:gd name="connsiteY0" fmla="*/ 22580 h 28601"/>
              <a:gd name="connsiteX1" fmla="*/ 10000 w 10000"/>
              <a:gd name="connsiteY1" fmla="*/ 0 h 28601"/>
              <a:gd name="connsiteX0" fmla="*/ 0 w 10000"/>
              <a:gd name="connsiteY0" fmla="*/ 23247 h 23247"/>
              <a:gd name="connsiteX1" fmla="*/ 10000 w 10000"/>
              <a:gd name="connsiteY1" fmla="*/ 667 h 23247"/>
              <a:gd name="connsiteX0" fmla="*/ 0 w 9405"/>
              <a:gd name="connsiteY0" fmla="*/ 4964 h 4964"/>
              <a:gd name="connsiteX1" fmla="*/ 9405 w 9405"/>
              <a:gd name="connsiteY1" fmla="*/ 3646 h 4964"/>
              <a:gd name="connsiteX0" fmla="*/ 0 w 4778"/>
              <a:gd name="connsiteY0" fmla="*/ 33118 h 33118"/>
              <a:gd name="connsiteX1" fmla="*/ 3291 w 4778"/>
              <a:gd name="connsiteY1" fmla="*/ 1913 h 33118"/>
              <a:gd name="connsiteX0" fmla="*/ 0 w 14835"/>
              <a:gd name="connsiteY0" fmla="*/ 117241 h 117241"/>
              <a:gd name="connsiteX1" fmla="*/ 14835 w 14835"/>
              <a:gd name="connsiteY1" fmla="*/ 49 h 117241"/>
              <a:gd name="connsiteX0" fmla="*/ 0 w 14835"/>
              <a:gd name="connsiteY0" fmla="*/ 117243 h 117243"/>
              <a:gd name="connsiteX1" fmla="*/ 14835 w 14835"/>
              <a:gd name="connsiteY1" fmla="*/ 51 h 117243"/>
              <a:gd name="connsiteX0" fmla="*/ 0 w 19603"/>
              <a:gd name="connsiteY0" fmla="*/ 2276 h 14406"/>
              <a:gd name="connsiteX1" fmla="*/ 19603 w 19603"/>
              <a:gd name="connsiteY1" fmla="*/ 14407 h 14406"/>
              <a:gd name="connsiteX0" fmla="*/ 0 w 20663"/>
              <a:gd name="connsiteY0" fmla="*/ 4763 h 4763"/>
              <a:gd name="connsiteX1" fmla="*/ 20663 w 20663"/>
              <a:gd name="connsiteY1" fmla="*/ 3962 h 4763"/>
              <a:gd name="connsiteX0" fmla="*/ 0 w 9359"/>
              <a:gd name="connsiteY0" fmla="*/ 10000 h 10000"/>
              <a:gd name="connsiteX1" fmla="*/ 9359 w 9359"/>
              <a:gd name="connsiteY1" fmla="*/ 831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9" h="10000">
                <a:moveTo>
                  <a:pt x="0" y="10000"/>
                </a:moveTo>
                <a:cubicBezTo>
                  <a:pt x="3132" y="-7840"/>
                  <a:pt x="5824" y="2456"/>
                  <a:pt x="9359" y="8318"/>
                </a:cubicBezTo>
              </a:path>
            </a:pathLst>
          </a:custGeom>
          <a:noFill/>
          <a:ln w="63500">
            <a:solidFill>
              <a:srgbClr val="E7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508627-704E-4292-8AA4-756198A1B0FB}"/>
              </a:ext>
            </a:extLst>
          </p:cNvPr>
          <p:cNvSpPr/>
          <p:nvPr/>
        </p:nvSpPr>
        <p:spPr>
          <a:xfrm flipV="1">
            <a:off x="5230176" y="2466975"/>
            <a:ext cx="608169" cy="2632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5 h 1504955"/>
              <a:gd name="connsiteX1" fmla="*/ 1171575 w 1171575"/>
              <a:gd name="connsiteY1" fmla="*/ 5 h 1504955"/>
              <a:gd name="connsiteX0" fmla="*/ 0 w 1171575"/>
              <a:gd name="connsiteY0" fmla="*/ 94111 h 94111"/>
              <a:gd name="connsiteX1" fmla="*/ 1171575 w 1171575"/>
              <a:gd name="connsiteY1" fmla="*/ 66 h 94111"/>
              <a:gd name="connsiteX0" fmla="*/ 0 w 1253791"/>
              <a:gd name="connsiteY0" fmla="*/ 16130 h 16130"/>
              <a:gd name="connsiteX1" fmla="*/ 1253791 w 1253791"/>
              <a:gd name="connsiteY1" fmla="*/ 461 h 16130"/>
              <a:gd name="connsiteX0" fmla="*/ 0 w 1151019"/>
              <a:gd name="connsiteY0" fmla="*/ 94147 h 94147"/>
              <a:gd name="connsiteX1" fmla="*/ 1151019 w 1151019"/>
              <a:gd name="connsiteY1" fmla="*/ 66 h 94147"/>
              <a:gd name="connsiteX0" fmla="*/ 0 w 976622"/>
              <a:gd name="connsiteY0" fmla="*/ 6919 h 6919"/>
              <a:gd name="connsiteX1" fmla="*/ 976622 w 976622"/>
              <a:gd name="connsiteY1" fmla="*/ 1102 h 6919"/>
              <a:gd name="connsiteX0" fmla="*/ 0 w 10000"/>
              <a:gd name="connsiteY0" fmla="*/ 129009 h 129009"/>
              <a:gd name="connsiteX1" fmla="*/ 10000 w 10000"/>
              <a:gd name="connsiteY1" fmla="*/ 122 h 129009"/>
              <a:gd name="connsiteX0" fmla="*/ 0 w 10000"/>
              <a:gd name="connsiteY0" fmla="*/ 128887 h 128887"/>
              <a:gd name="connsiteX1" fmla="*/ 10000 w 10000"/>
              <a:gd name="connsiteY1" fmla="*/ 0 h 128887"/>
              <a:gd name="connsiteX0" fmla="*/ 0 w 10000"/>
              <a:gd name="connsiteY0" fmla="*/ 22580 h 28601"/>
              <a:gd name="connsiteX1" fmla="*/ 10000 w 10000"/>
              <a:gd name="connsiteY1" fmla="*/ 0 h 28601"/>
              <a:gd name="connsiteX0" fmla="*/ 0 w 10000"/>
              <a:gd name="connsiteY0" fmla="*/ 23247 h 23247"/>
              <a:gd name="connsiteX1" fmla="*/ 10000 w 10000"/>
              <a:gd name="connsiteY1" fmla="*/ 667 h 23247"/>
              <a:gd name="connsiteX0" fmla="*/ 0 w 9405"/>
              <a:gd name="connsiteY0" fmla="*/ 4964 h 4964"/>
              <a:gd name="connsiteX1" fmla="*/ 9405 w 9405"/>
              <a:gd name="connsiteY1" fmla="*/ 3646 h 4964"/>
              <a:gd name="connsiteX0" fmla="*/ 0 w 4778"/>
              <a:gd name="connsiteY0" fmla="*/ 33118 h 33118"/>
              <a:gd name="connsiteX1" fmla="*/ 3291 w 4778"/>
              <a:gd name="connsiteY1" fmla="*/ 1913 h 33118"/>
              <a:gd name="connsiteX0" fmla="*/ 0 w 14835"/>
              <a:gd name="connsiteY0" fmla="*/ 117241 h 117241"/>
              <a:gd name="connsiteX1" fmla="*/ 14835 w 14835"/>
              <a:gd name="connsiteY1" fmla="*/ 49 h 117241"/>
              <a:gd name="connsiteX0" fmla="*/ 0 w 14835"/>
              <a:gd name="connsiteY0" fmla="*/ 117243 h 117243"/>
              <a:gd name="connsiteX1" fmla="*/ 14835 w 14835"/>
              <a:gd name="connsiteY1" fmla="*/ 51 h 117243"/>
              <a:gd name="connsiteX0" fmla="*/ 0 w 19603"/>
              <a:gd name="connsiteY0" fmla="*/ 2276 h 14406"/>
              <a:gd name="connsiteX1" fmla="*/ 19603 w 19603"/>
              <a:gd name="connsiteY1" fmla="*/ 14407 h 14406"/>
              <a:gd name="connsiteX0" fmla="*/ 0 w 20663"/>
              <a:gd name="connsiteY0" fmla="*/ 4763 h 4763"/>
              <a:gd name="connsiteX1" fmla="*/ 20663 w 20663"/>
              <a:gd name="connsiteY1" fmla="*/ 3962 h 4763"/>
              <a:gd name="connsiteX0" fmla="*/ 0 w 9359"/>
              <a:gd name="connsiteY0" fmla="*/ 10000 h 10000"/>
              <a:gd name="connsiteX1" fmla="*/ 9359 w 9359"/>
              <a:gd name="connsiteY1" fmla="*/ 8318 h 10000"/>
              <a:gd name="connsiteX0" fmla="*/ 0 w 34987"/>
              <a:gd name="connsiteY0" fmla="*/ 10004 h 10004"/>
              <a:gd name="connsiteX1" fmla="*/ 34987 w 34987"/>
              <a:gd name="connsiteY1" fmla="*/ 8320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87" h="10004">
                <a:moveTo>
                  <a:pt x="0" y="10004"/>
                </a:moveTo>
                <a:cubicBezTo>
                  <a:pt x="3347" y="-7836"/>
                  <a:pt x="31210" y="2458"/>
                  <a:pt x="34987" y="8320"/>
                </a:cubicBezTo>
              </a:path>
            </a:pathLst>
          </a:custGeom>
          <a:noFill/>
          <a:ln w="63500" cap="rnd">
            <a:solidFill>
              <a:srgbClr val="E71C26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1EC9189-92D3-4389-A823-079489C1684A}"/>
              </a:ext>
            </a:extLst>
          </p:cNvPr>
          <p:cNvSpPr/>
          <p:nvPr/>
        </p:nvSpPr>
        <p:spPr>
          <a:xfrm flipV="1">
            <a:off x="9596136" y="1371468"/>
            <a:ext cx="1929113" cy="381124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5 h 1504955"/>
              <a:gd name="connsiteX1" fmla="*/ 1171575 w 1171575"/>
              <a:gd name="connsiteY1" fmla="*/ 5 h 1504955"/>
              <a:gd name="connsiteX0" fmla="*/ 0 w 1171575"/>
              <a:gd name="connsiteY0" fmla="*/ 1505745 h 1505745"/>
              <a:gd name="connsiteX1" fmla="*/ 1171575 w 1171575"/>
              <a:gd name="connsiteY1" fmla="*/ 795 h 1505745"/>
              <a:gd name="connsiteX0" fmla="*/ 0 w 1171575"/>
              <a:gd name="connsiteY0" fmla="*/ 1505729 h 1506235"/>
              <a:gd name="connsiteX1" fmla="*/ 1171575 w 1171575"/>
              <a:gd name="connsiteY1" fmla="*/ 779 h 1506235"/>
              <a:gd name="connsiteX0" fmla="*/ 0 w 1171575"/>
              <a:gd name="connsiteY0" fmla="*/ 1504955 h 1505473"/>
              <a:gd name="connsiteX1" fmla="*/ 1171575 w 1171575"/>
              <a:gd name="connsiteY1" fmla="*/ 5 h 150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1575" h="1505473">
                <a:moveTo>
                  <a:pt x="0" y="1504955"/>
                </a:moveTo>
                <a:cubicBezTo>
                  <a:pt x="565037" y="1537816"/>
                  <a:pt x="575810" y="-3172"/>
                  <a:pt x="1171575" y="5"/>
                </a:cubicBezTo>
              </a:path>
            </a:pathLst>
          </a:custGeom>
          <a:noFill/>
          <a:ln w="63500">
            <a:solidFill>
              <a:srgbClr val="E7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4EAFBB6-D717-44F5-80BA-0F893951E4CC}"/>
              </a:ext>
            </a:extLst>
          </p:cNvPr>
          <p:cNvSpPr/>
          <p:nvPr/>
        </p:nvSpPr>
        <p:spPr>
          <a:xfrm>
            <a:off x="158750" y="3258202"/>
            <a:ext cx="1127125" cy="822762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rgbClr val="E6262F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39C3448-BF29-4E59-962F-9352D39BDF8E}"/>
              </a:ext>
            </a:extLst>
          </p:cNvPr>
          <p:cNvSpPr/>
          <p:nvPr/>
        </p:nvSpPr>
        <p:spPr>
          <a:xfrm>
            <a:off x="12836525" y="1371468"/>
            <a:ext cx="1924049" cy="743082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rgbClr val="E6262F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97F3BC-CB6C-43E2-A73A-0DCBDBC4B6AE}"/>
              </a:ext>
            </a:extLst>
          </p:cNvPr>
          <p:cNvSpPr/>
          <p:nvPr/>
        </p:nvSpPr>
        <p:spPr>
          <a:xfrm>
            <a:off x="-144918" y="223797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A06AD48-EE4E-41BC-A9F6-043C3D165EED}"/>
              </a:ext>
            </a:extLst>
          </p:cNvPr>
          <p:cNvSpPr/>
          <p:nvPr/>
        </p:nvSpPr>
        <p:spPr>
          <a:xfrm>
            <a:off x="-144918" y="5207107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33816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Applies when opening Existing Model as well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GSA Grasshopper Plugin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3C0F5-9838-4C42-AAD9-79201CB4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416"/>
            <a:ext cx="15119350" cy="92549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F8FEE2-58F4-4493-9509-120062DC5078}"/>
              </a:ext>
            </a:extLst>
          </p:cNvPr>
          <p:cNvSpPr/>
          <p:nvPr/>
        </p:nvSpPr>
        <p:spPr>
          <a:xfrm>
            <a:off x="6886576" y="1266824"/>
            <a:ext cx="3667124" cy="8848725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E771B-BED2-4763-B402-BBC96EB326F1}"/>
              </a:ext>
            </a:extLst>
          </p:cNvPr>
          <p:cNvSpPr/>
          <p:nvPr/>
        </p:nvSpPr>
        <p:spPr>
          <a:xfrm>
            <a:off x="6981823" y="800637"/>
            <a:ext cx="3571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</a:rPr>
              <a:t>Edit components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E99150-BC9B-4097-ABE6-36798F655F7C}"/>
              </a:ext>
            </a:extLst>
          </p:cNvPr>
          <p:cNvSpPr/>
          <p:nvPr/>
        </p:nvSpPr>
        <p:spPr>
          <a:xfrm>
            <a:off x="3106737" y="3801716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GetGeometry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D8099-8551-4FF2-8F57-EAB99D0158C4}"/>
              </a:ext>
            </a:extLst>
          </p:cNvPr>
          <p:cNvSpPr/>
          <p:nvPr/>
        </p:nvSpPr>
        <p:spPr>
          <a:xfrm>
            <a:off x="384174" y="3858866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OpenModel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CF584D-8790-4699-BB65-8F394CF3DAE4}"/>
              </a:ext>
            </a:extLst>
          </p:cNvPr>
          <p:cNvSpPr/>
          <p:nvPr/>
        </p:nvSpPr>
        <p:spPr>
          <a:xfrm>
            <a:off x="6394449" y="1359233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EditMem1D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81457-F9E2-42C2-8476-CF8879941317}"/>
              </a:ext>
            </a:extLst>
          </p:cNvPr>
          <p:cNvSpPr/>
          <p:nvPr/>
        </p:nvSpPr>
        <p:spPr>
          <a:xfrm>
            <a:off x="6394449" y="9657873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EditMem2D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356F4E-2CA3-4E46-A150-E2CC0E9C22D1}"/>
              </a:ext>
            </a:extLst>
          </p:cNvPr>
          <p:cNvSpPr/>
          <p:nvPr/>
        </p:nvSpPr>
        <p:spPr>
          <a:xfrm>
            <a:off x="8468518" y="6124098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EditProp2D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E2C139-FDF9-4C98-B201-E0D79895BD4E}"/>
              </a:ext>
            </a:extLst>
          </p:cNvPr>
          <p:cNvSpPr/>
          <p:nvPr/>
        </p:nvSpPr>
        <p:spPr>
          <a:xfrm>
            <a:off x="8468518" y="1826657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EditSection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A3804B-1EB6-477D-A837-4B44FE6E5B65}"/>
              </a:ext>
            </a:extLst>
          </p:cNvPr>
          <p:cNvSpPr/>
          <p:nvPr/>
        </p:nvSpPr>
        <p:spPr>
          <a:xfrm>
            <a:off x="10411618" y="870589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SectionProperties</a:t>
            </a:r>
          </a:p>
        </p:txBody>
      </p:sp>
    </p:spTree>
    <p:extLst>
      <p:ext uri="{BB962C8B-B14F-4D97-AF65-F5344CB8AC3E}">
        <p14:creationId xmlns:p14="http://schemas.microsoft.com/office/powerpoint/2010/main" val="2647456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Loads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Typical referenced by object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340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DDA6CE-68C7-4AD1-A24B-00273E3A5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34"/>
          <a:stretch/>
        </p:blipFill>
        <p:spPr>
          <a:xfrm>
            <a:off x="11398250" y="1772902"/>
            <a:ext cx="2352675" cy="98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3E80D-37A0-4755-8244-84C252C5A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40" b="15291"/>
          <a:stretch/>
        </p:blipFill>
        <p:spPr>
          <a:xfrm>
            <a:off x="11398250" y="2542839"/>
            <a:ext cx="2352675" cy="501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8EA48A-A227-4675-8ECF-7C3A5F7D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47" b="160"/>
          <a:stretch/>
        </p:blipFill>
        <p:spPr>
          <a:xfrm>
            <a:off x="11398250" y="7559339"/>
            <a:ext cx="2352675" cy="8969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3C9FF3CF-3EB7-4755-B607-F1585A4BECAE}"/>
              </a:ext>
            </a:extLst>
          </p:cNvPr>
          <p:cNvSpPr/>
          <p:nvPr/>
        </p:nvSpPr>
        <p:spPr>
          <a:xfrm flipH="1">
            <a:off x="11562712" y="3036460"/>
            <a:ext cx="154305" cy="4522879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1FC13-1487-4B38-9064-151A70270CC4}"/>
              </a:ext>
            </a:extLst>
          </p:cNvPr>
          <p:cNvCxnSpPr>
            <a:cxnSpLocks/>
          </p:cNvCxnSpPr>
          <p:nvPr/>
        </p:nvCxnSpPr>
        <p:spPr>
          <a:xfrm flipH="1">
            <a:off x="11993242" y="2895600"/>
            <a:ext cx="12782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Load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C3845-5B09-43AB-9273-6186A642D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8" t="17643" r="71585" b="54715"/>
          <a:stretch/>
        </p:blipFill>
        <p:spPr>
          <a:xfrm>
            <a:off x="476703" y="1573377"/>
            <a:ext cx="7939314" cy="6075652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DD45FC-BBEE-49D1-A19B-1C59E1987F3F}"/>
              </a:ext>
            </a:extLst>
          </p:cNvPr>
          <p:cNvSpPr/>
          <p:nvPr/>
        </p:nvSpPr>
        <p:spPr>
          <a:xfrm>
            <a:off x="368299" y="1480456"/>
            <a:ext cx="8369300" cy="7293819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  <a:gd name="connsiteX0" fmla="*/ 0 w 13716000"/>
              <a:gd name="connsiteY0" fmla="*/ 0 h 9588500"/>
              <a:gd name="connsiteX1" fmla="*/ 9740900 w 13716000"/>
              <a:gd name="connsiteY1" fmla="*/ 47117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0 w 13716000"/>
              <a:gd name="connsiteY0" fmla="*/ 0 h 9588500"/>
              <a:gd name="connsiteX1" fmla="*/ 8356600 w 13716000"/>
              <a:gd name="connsiteY1" fmla="*/ 508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9588500 w 13728700"/>
              <a:gd name="connsiteY3" fmla="*/ 5422900 h 9588500"/>
              <a:gd name="connsiteX4" fmla="*/ 3035300 w 13728700"/>
              <a:gd name="connsiteY4" fmla="*/ 5422900 h 9588500"/>
              <a:gd name="connsiteX5" fmla="*/ 3035300 w 13728700"/>
              <a:gd name="connsiteY5" fmla="*/ 9448800 h 9588500"/>
              <a:gd name="connsiteX6" fmla="*/ 7239000 w 13728700"/>
              <a:gd name="connsiteY6" fmla="*/ 9448800 h 9588500"/>
              <a:gd name="connsiteX7" fmla="*/ 7239000 w 13728700"/>
              <a:gd name="connsiteY7" fmla="*/ 6972300 h 9588500"/>
              <a:gd name="connsiteX8" fmla="*/ 9715500 w 13728700"/>
              <a:gd name="connsiteY8" fmla="*/ 6972300 h 9588500"/>
              <a:gd name="connsiteX9" fmla="*/ 9715500 w 13728700"/>
              <a:gd name="connsiteY9" fmla="*/ 9385300 h 9588500"/>
              <a:gd name="connsiteX10" fmla="*/ 11430000 w 13728700"/>
              <a:gd name="connsiteY10" fmla="*/ 9385300 h 9588500"/>
              <a:gd name="connsiteX11" fmla="*/ 11430000 w 13728700"/>
              <a:gd name="connsiteY11" fmla="*/ 7073900 h 9588500"/>
              <a:gd name="connsiteX12" fmla="*/ 13728700 w 13728700"/>
              <a:gd name="connsiteY12" fmla="*/ 7073900 h 9588500"/>
              <a:gd name="connsiteX13" fmla="*/ 13728700 w 13728700"/>
              <a:gd name="connsiteY13" fmla="*/ 9588500 h 9588500"/>
              <a:gd name="connsiteX14" fmla="*/ 0 w 13728700"/>
              <a:gd name="connsiteY14" fmla="*/ 1066800 h 9588500"/>
              <a:gd name="connsiteX15" fmla="*/ 12700 w 137287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5422900 h 9588500"/>
              <a:gd name="connsiteX4" fmla="*/ 3035300 w 13728700"/>
              <a:gd name="connsiteY4" fmla="*/ 9448800 h 9588500"/>
              <a:gd name="connsiteX5" fmla="*/ 7239000 w 13728700"/>
              <a:gd name="connsiteY5" fmla="*/ 9448800 h 9588500"/>
              <a:gd name="connsiteX6" fmla="*/ 7239000 w 13728700"/>
              <a:gd name="connsiteY6" fmla="*/ 6972300 h 9588500"/>
              <a:gd name="connsiteX7" fmla="*/ 9715500 w 13728700"/>
              <a:gd name="connsiteY7" fmla="*/ 6972300 h 9588500"/>
              <a:gd name="connsiteX8" fmla="*/ 9715500 w 13728700"/>
              <a:gd name="connsiteY8" fmla="*/ 9385300 h 9588500"/>
              <a:gd name="connsiteX9" fmla="*/ 11430000 w 13728700"/>
              <a:gd name="connsiteY9" fmla="*/ 9385300 h 9588500"/>
              <a:gd name="connsiteX10" fmla="*/ 11430000 w 13728700"/>
              <a:gd name="connsiteY10" fmla="*/ 7073900 h 9588500"/>
              <a:gd name="connsiteX11" fmla="*/ 13728700 w 13728700"/>
              <a:gd name="connsiteY11" fmla="*/ 7073900 h 9588500"/>
              <a:gd name="connsiteX12" fmla="*/ 13728700 w 13728700"/>
              <a:gd name="connsiteY12" fmla="*/ 9588500 h 9588500"/>
              <a:gd name="connsiteX13" fmla="*/ 0 w 13728700"/>
              <a:gd name="connsiteY13" fmla="*/ 1066800 h 9588500"/>
              <a:gd name="connsiteX14" fmla="*/ 12700 w 13728700"/>
              <a:gd name="connsiteY14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9448800 h 9588500"/>
              <a:gd name="connsiteX4" fmla="*/ 7239000 w 13728700"/>
              <a:gd name="connsiteY4" fmla="*/ 9448800 h 9588500"/>
              <a:gd name="connsiteX5" fmla="*/ 7239000 w 13728700"/>
              <a:gd name="connsiteY5" fmla="*/ 6972300 h 9588500"/>
              <a:gd name="connsiteX6" fmla="*/ 9715500 w 13728700"/>
              <a:gd name="connsiteY6" fmla="*/ 6972300 h 9588500"/>
              <a:gd name="connsiteX7" fmla="*/ 9715500 w 13728700"/>
              <a:gd name="connsiteY7" fmla="*/ 9385300 h 9588500"/>
              <a:gd name="connsiteX8" fmla="*/ 11430000 w 13728700"/>
              <a:gd name="connsiteY8" fmla="*/ 9385300 h 9588500"/>
              <a:gd name="connsiteX9" fmla="*/ 11430000 w 13728700"/>
              <a:gd name="connsiteY9" fmla="*/ 7073900 h 9588500"/>
              <a:gd name="connsiteX10" fmla="*/ 13728700 w 13728700"/>
              <a:gd name="connsiteY10" fmla="*/ 7073900 h 9588500"/>
              <a:gd name="connsiteX11" fmla="*/ 13728700 w 13728700"/>
              <a:gd name="connsiteY11" fmla="*/ 9588500 h 9588500"/>
              <a:gd name="connsiteX12" fmla="*/ 0 w 13728700"/>
              <a:gd name="connsiteY12" fmla="*/ 1066800 h 9588500"/>
              <a:gd name="connsiteX13" fmla="*/ 12700 w 13728700"/>
              <a:gd name="connsiteY13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7239000 w 13728700"/>
              <a:gd name="connsiteY3" fmla="*/ 9448800 h 9588500"/>
              <a:gd name="connsiteX4" fmla="*/ 7239000 w 13728700"/>
              <a:gd name="connsiteY4" fmla="*/ 6972300 h 9588500"/>
              <a:gd name="connsiteX5" fmla="*/ 9715500 w 13728700"/>
              <a:gd name="connsiteY5" fmla="*/ 6972300 h 9588500"/>
              <a:gd name="connsiteX6" fmla="*/ 9715500 w 13728700"/>
              <a:gd name="connsiteY6" fmla="*/ 9385300 h 9588500"/>
              <a:gd name="connsiteX7" fmla="*/ 11430000 w 13728700"/>
              <a:gd name="connsiteY7" fmla="*/ 9385300 h 9588500"/>
              <a:gd name="connsiteX8" fmla="*/ 11430000 w 13728700"/>
              <a:gd name="connsiteY8" fmla="*/ 7073900 h 9588500"/>
              <a:gd name="connsiteX9" fmla="*/ 13728700 w 13728700"/>
              <a:gd name="connsiteY9" fmla="*/ 7073900 h 9588500"/>
              <a:gd name="connsiteX10" fmla="*/ 13728700 w 13728700"/>
              <a:gd name="connsiteY10" fmla="*/ 9588500 h 9588500"/>
              <a:gd name="connsiteX11" fmla="*/ 0 w 13728700"/>
              <a:gd name="connsiteY11" fmla="*/ 1066800 h 9588500"/>
              <a:gd name="connsiteX12" fmla="*/ 12700 w 13728700"/>
              <a:gd name="connsiteY12" fmla="*/ 0 h 9588500"/>
              <a:gd name="connsiteX0" fmla="*/ 12700 w 13728700"/>
              <a:gd name="connsiteY0" fmla="*/ 0 h 9448800"/>
              <a:gd name="connsiteX1" fmla="*/ 8369300 w 13728700"/>
              <a:gd name="connsiteY1" fmla="*/ 50800 h 9448800"/>
              <a:gd name="connsiteX2" fmla="*/ 9753600 w 13728700"/>
              <a:gd name="connsiteY2" fmla="*/ 5422900 h 9448800"/>
              <a:gd name="connsiteX3" fmla="*/ 7239000 w 13728700"/>
              <a:gd name="connsiteY3" fmla="*/ 9448800 h 9448800"/>
              <a:gd name="connsiteX4" fmla="*/ 7239000 w 13728700"/>
              <a:gd name="connsiteY4" fmla="*/ 6972300 h 9448800"/>
              <a:gd name="connsiteX5" fmla="*/ 9715500 w 13728700"/>
              <a:gd name="connsiteY5" fmla="*/ 6972300 h 9448800"/>
              <a:gd name="connsiteX6" fmla="*/ 9715500 w 13728700"/>
              <a:gd name="connsiteY6" fmla="*/ 9385300 h 9448800"/>
              <a:gd name="connsiteX7" fmla="*/ 11430000 w 13728700"/>
              <a:gd name="connsiteY7" fmla="*/ 9385300 h 9448800"/>
              <a:gd name="connsiteX8" fmla="*/ 11430000 w 13728700"/>
              <a:gd name="connsiteY8" fmla="*/ 7073900 h 9448800"/>
              <a:gd name="connsiteX9" fmla="*/ 13728700 w 13728700"/>
              <a:gd name="connsiteY9" fmla="*/ 7073900 h 9448800"/>
              <a:gd name="connsiteX10" fmla="*/ 1460500 w 13728700"/>
              <a:gd name="connsiteY10" fmla="*/ 1117600 h 9448800"/>
              <a:gd name="connsiteX11" fmla="*/ 0 w 13728700"/>
              <a:gd name="connsiteY11" fmla="*/ 1066800 h 9448800"/>
              <a:gd name="connsiteX12" fmla="*/ 12700 w 137287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11430000 w 11430000"/>
              <a:gd name="connsiteY8" fmla="*/ 70739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2120900 w 11430000"/>
              <a:gd name="connsiteY8" fmla="*/ 20828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20900 w 9753600"/>
              <a:gd name="connsiteY8" fmla="*/ 20828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84400 w 9753600"/>
              <a:gd name="connsiteY8" fmla="*/ 20955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6972300 h 9448800"/>
              <a:gd name="connsiteX6" fmla="*/ 9715500 w 9715500"/>
              <a:gd name="connsiteY6" fmla="*/ 9385300 h 9448800"/>
              <a:gd name="connsiteX7" fmla="*/ 2159000 w 9715500"/>
              <a:gd name="connsiteY7" fmla="*/ 5727700 h 9448800"/>
              <a:gd name="connsiteX8" fmla="*/ 2184400 w 9715500"/>
              <a:gd name="connsiteY8" fmla="*/ 2095500 h 9448800"/>
              <a:gd name="connsiteX9" fmla="*/ 1435100 w 9715500"/>
              <a:gd name="connsiteY9" fmla="*/ 2070100 h 9448800"/>
              <a:gd name="connsiteX10" fmla="*/ 1460500 w 9715500"/>
              <a:gd name="connsiteY10" fmla="*/ 1117600 h 9448800"/>
              <a:gd name="connsiteX11" fmla="*/ 0 w 9715500"/>
              <a:gd name="connsiteY11" fmla="*/ 1066800 h 9448800"/>
              <a:gd name="connsiteX12" fmla="*/ 12700 w 97155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9385300 h 9448800"/>
              <a:gd name="connsiteX6" fmla="*/ 2159000 w 9715500"/>
              <a:gd name="connsiteY6" fmla="*/ 5727700 h 9448800"/>
              <a:gd name="connsiteX7" fmla="*/ 2184400 w 9715500"/>
              <a:gd name="connsiteY7" fmla="*/ 2095500 h 9448800"/>
              <a:gd name="connsiteX8" fmla="*/ 1435100 w 9715500"/>
              <a:gd name="connsiteY8" fmla="*/ 2070100 h 9448800"/>
              <a:gd name="connsiteX9" fmla="*/ 1460500 w 9715500"/>
              <a:gd name="connsiteY9" fmla="*/ 1117600 h 9448800"/>
              <a:gd name="connsiteX10" fmla="*/ 0 w 9715500"/>
              <a:gd name="connsiteY10" fmla="*/ 1066800 h 9448800"/>
              <a:gd name="connsiteX11" fmla="*/ 12700 w 9715500"/>
              <a:gd name="connsiteY11" fmla="*/ 0 h 9448800"/>
              <a:gd name="connsiteX0" fmla="*/ 12700 w 8369300"/>
              <a:gd name="connsiteY0" fmla="*/ 0 h 9448800"/>
              <a:gd name="connsiteX1" fmla="*/ 8369300 w 8369300"/>
              <a:gd name="connsiteY1" fmla="*/ 50800 h 9448800"/>
              <a:gd name="connsiteX2" fmla="*/ 8369300 w 8369300"/>
              <a:gd name="connsiteY2" fmla="*/ 5816600 h 9448800"/>
              <a:gd name="connsiteX3" fmla="*/ 7239000 w 8369300"/>
              <a:gd name="connsiteY3" fmla="*/ 9448800 h 9448800"/>
              <a:gd name="connsiteX4" fmla="*/ 7239000 w 8369300"/>
              <a:gd name="connsiteY4" fmla="*/ 6972300 h 9448800"/>
              <a:gd name="connsiteX5" fmla="*/ 2159000 w 8369300"/>
              <a:gd name="connsiteY5" fmla="*/ 5727700 h 9448800"/>
              <a:gd name="connsiteX6" fmla="*/ 2184400 w 8369300"/>
              <a:gd name="connsiteY6" fmla="*/ 2095500 h 9448800"/>
              <a:gd name="connsiteX7" fmla="*/ 1435100 w 8369300"/>
              <a:gd name="connsiteY7" fmla="*/ 2070100 h 9448800"/>
              <a:gd name="connsiteX8" fmla="*/ 1460500 w 8369300"/>
              <a:gd name="connsiteY8" fmla="*/ 1117600 h 9448800"/>
              <a:gd name="connsiteX9" fmla="*/ 0 w 8369300"/>
              <a:gd name="connsiteY9" fmla="*/ 1066800 h 9448800"/>
              <a:gd name="connsiteX10" fmla="*/ 12700 w 8369300"/>
              <a:gd name="connsiteY10" fmla="*/ 0 h 9448800"/>
              <a:gd name="connsiteX0" fmla="*/ 12700 w 8369300"/>
              <a:gd name="connsiteY0" fmla="*/ 0 h 6972300"/>
              <a:gd name="connsiteX1" fmla="*/ 8369300 w 8369300"/>
              <a:gd name="connsiteY1" fmla="*/ 50800 h 6972300"/>
              <a:gd name="connsiteX2" fmla="*/ 8369300 w 8369300"/>
              <a:gd name="connsiteY2" fmla="*/ 5816600 h 6972300"/>
              <a:gd name="connsiteX3" fmla="*/ 7239000 w 8369300"/>
              <a:gd name="connsiteY3" fmla="*/ 6972300 h 6972300"/>
              <a:gd name="connsiteX4" fmla="*/ 2159000 w 8369300"/>
              <a:gd name="connsiteY4" fmla="*/ 5727700 h 6972300"/>
              <a:gd name="connsiteX5" fmla="*/ 2184400 w 8369300"/>
              <a:gd name="connsiteY5" fmla="*/ 2095500 h 6972300"/>
              <a:gd name="connsiteX6" fmla="*/ 1435100 w 8369300"/>
              <a:gd name="connsiteY6" fmla="*/ 2070100 h 6972300"/>
              <a:gd name="connsiteX7" fmla="*/ 1460500 w 8369300"/>
              <a:gd name="connsiteY7" fmla="*/ 1117600 h 6972300"/>
              <a:gd name="connsiteX8" fmla="*/ 0 w 8369300"/>
              <a:gd name="connsiteY8" fmla="*/ 1066800 h 6972300"/>
              <a:gd name="connsiteX9" fmla="*/ 12700 w 8369300"/>
              <a:gd name="connsiteY9" fmla="*/ 0 h 697230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10" fmla="*/ 7239000 w 8369300"/>
              <a:gd name="connsiteY10" fmla="*/ 6972300 h 7063740"/>
              <a:gd name="connsiteX0" fmla="*/ 7239000 w 8369300"/>
              <a:gd name="connsiteY0" fmla="*/ 6972300 h 7368540"/>
              <a:gd name="connsiteX1" fmla="*/ 2159000 w 8369300"/>
              <a:gd name="connsiteY1" fmla="*/ 5727700 h 7368540"/>
              <a:gd name="connsiteX2" fmla="*/ 2184400 w 8369300"/>
              <a:gd name="connsiteY2" fmla="*/ 2095500 h 7368540"/>
              <a:gd name="connsiteX3" fmla="*/ 1435100 w 8369300"/>
              <a:gd name="connsiteY3" fmla="*/ 2070100 h 7368540"/>
              <a:gd name="connsiteX4" fmla="*/ 1460500 w 8369300"/>
              <a:gd name="connsiteY4" fmla="*/ 1117600 h 7368540"/>
              <a:gd name="connsiteX5" fmla="*/ 0 w 8369300"/>
              <a:gd name="connsiteY5" fmla="*/ 1066800 h 7368540"/>
              <a:gd name="connsiteX6" fmla="*/ 12700 w 8369300"/>
              <a:gd name="connsiteY6" fmla="*/ 0 h 7368540"/>
              <a:gd name="connsiteX7" fmla="*/ 8369300 w 8369300"/>
              <a:gd name="connsiteY7" fmla="*/ 50800 h 7368540"/>
              <a:gd name="connsiteX8" fmla="*/ 8369300 w 8369300"/>
              <a:gd name="connsiteY8" fmla="*/ 5816600 h 7368540"/>
              <a:gd name="connsiteX9" fmla="*/ 7825740 w 8369300"/>
              <a:gd name="connsiteY9" fmla="*/ 7368540 h 7368540"/>
              <a:gd name="connsiteX10" fmla="*/ 7239000 w 8369300"/>
              <a:gd name="connsiteY10" fmla="*/ 6972300 h 7368540"/>
              <a:gd name="connsiteX0" fmla="*/ 7239000 w 8369300"/>
              <a:gd name="connsiteY0" fmla="*/ 6972300 h 6974723"/>
              <a:gd name="connsiteX1" fmla="*/ 2159000 w 8369300"/>
              <a:gd name="connsiteY1" fmla="*/ 5727700 h 6974723"/>
              <a:gd name="connsiteX2" fmla="*/ 2184400 w 8369300"/>
              <a:gd name="connsiteY2" fmla="*/ 2095500 h 6974723"/>
              <a:gd name="connsiteX3" fmla="*/ 1435100 w 8369300"/>
              <a:gd name="connsiteY3" fmla="*/ 2070100 h 6974723"/>
              <a:gd name="connsiteX4" fmla="*/ 1460500 w 8369300"/>
              <a:gd name="connsiteY4" fmla="*/ 1117600 h 6974723"/>
              <a:gd name="connsiteX5" fmla="*/ 0 w 8369300"/>
              <a:gd name="connsiteY5" fmla="*/ 1066800 h 6974723"/>
              <a:gd name="connsiteX6" fmla="*/ 12700 w 8369300"/>
              <a:gd name="connsiteY6" fmla="*/ 0 h 6974723"/>
              <a:gd name="connsiteX7" fmla="*/ 8369300 w 8369300"/>
              <a:gd name="connsiteY7" fmla="*/ 50800 h 6974723"/>
              <a:gd name="connsiteX8" fmla="*/ 8369300 w 8369300"/>
              <a:gd name="connsiteY8" fmla="*/ 5816600 h 6974723"/>
              <a:gd name="connsiteX9" fmla="*/ 7239000 w 8369300"/>
              <a:gd name="connsiteY9" fmla="*/ 6972300 h 6974723"/>
              <a:gd name="connsiteX0" fmla="*/ 8369300 w 8369300"/>
              <a:gd name="connsiteY0" fmla="*/ 5816600 h 6374161"/>
              <a:gd name="connsiteX1" fmla="*/ 2159000 w 8369300"/>
              <a:gd name="connsiteY1" fmla="*/ 5727700 h 6374161"/>
              <a:gd name="connsiteX2" fmla="*/ 2184400 w 8369300"/>
              <a:gd name="connsiteY2" fmla="*/ 2095500 h 6374161"/>
              <a:gd name="connsiteX3" fmla="*/ 1435100 w 8369300"/>
              <a:gd name="connsiteY3" fmla="*/ 2070100 h 6374161"/>
              <a:gd name="connsiteX4" fmla="*/ 1460500 w 8369300"/>
              <a:gd name="connsiteY4" fmla="*/ 1117600 h 6374161"/>
              <a:gd name="connsiteX5" fmla="*/ 0 w 8369300"/>
              <a:gd name="connsiteY5" fmla="*/ 1066800 h 6374161"/>
              <a:gd name="connsiteX6" fmla="*/ 12700 w 8369300"/>
              <a:gd name="connsiteY6" fmla="*/ 0 h 6374161"/>
              <a:gd name="connsiteX7" fmla="*/ 8369300 w 8369300"/>
              <a:gd name="connsiteY7" fmla="*/ 50800 h 6374161"/>
              <a:gd name="connsiteX8" fmla="*/ 8369300 w 8369300"/>
              <a:gd name="connsiteY8" fmla="*/ 5816600 h 6374161"/>
              <a:gd name="connsiteX0" fmla="*/ 8369300 w 8369300"/>
              <a:gd name="connsiteY0" fmla="*/ 5816600 h 5999574"/>
              <a:gd name="connsiteX1" fmla="*/ 2159000 w 8369300"/>
              <a:gd name="connsiteY1" fmla="*/ 5727700 h 5999574"/>
              <a:gd name="connsiteX2" fmla="*/ 2184400 w 8369300"/>
              <a:gd name="connsiteY2" fmla="*/ 2095500 h 5999574"/>
              <a:gd name="connsiteX3" fmla="*/ 1435100 w 8369300"/>
              <a:gd name="connsiteY3" fmla="*/ 2070100 h 5999574"/>
              <a:gd name="connsiteX4" fmla="*/ 1460500 w 8369300"/>
              <a:gd name="connsiteY4" fmla="*/ 1117600 h 5999574"/>
              <a:gd name="connsiteX5" fmla="*/ 0 w 8369300"/>
              <a:gd name="connsiteY5" fmla="*/ 1066800 h 5999574"/>
              <a:gd name="connsiteX6" fmla="*/ 12700 w 8369300"/>
              <a:gd name="connsiteY6" fmla="*/ 0 h 5999574"/>
              <a:gd name="connsiteX7" fmla="*/ 8369300 w 8369300"/>
              <a:gd name="connsiteY7" fmla="*/ 50800 h 5999574"/>
              <a:gd name="connsiteX8" fmla="*/ 8369300 w 8369300"/>
              <a:gd name="connsiteY8" fmla="*/ 5816600 h 5999574"/>
              <a:gd name="connsiteX0" fmla="*/ 8369300 w 8369300"/>
              <a:gd name="connsiteY0" fmla="*/ 5816600 h 6030075"/>
              <a:gd name="connsiteX1" fmla="*/ 2159000 w 8369300"/>
              <a:gd name="connsiteY1" fmla="*/ 5727700 h 6030075"/>
              <a:gd name="connsiteX2" fmla="*/ 2184400 w 8369300"/>
              <a:gd name="connsiteY2" fmla="*/ 2095500 h 6030075"/>
              <a:gd name="connsiteX3" fmla="*/ 1435100 w 8369300"/>
              <a:gd name="connsiteY3" fmla="*/ 2070100 h 6030075"/>
              <a:gd name="connsiteX4" fmla="*/ 1460500 w 8369300"/>
              <a:gd name="connsiteY4" fmla="*/ 1117600 h 6030075"/>
              <a:gd name="connsiteX5" fmla="*/ 0 w 8369300"/>
              <a:gd name="connsiteY5" fmla="*/ 1066800 h 6030075"/>
              <a:gd name="connsiteX6" fmla="*/ 12700 w 8369300"/>
              <a:gd name="connsiteY6" fmla="*/ 0 h 6030075"/>
              <a:gd name="connsiteX7" fmla="*/ 8369300 w 8369300"/>
              <a:gd name="connsiteY7" fmla="*/ 50800 h 6030075"/>
              <a:gd name="connsiteX8" fmla="*/ 8369300 w 8369300"/>
              <a:gd name="connsiteY8" fmla="*/ 5816600 h 6030075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1460500 w 8369300"/>
              <a:gd name="connsiteY4" fmla="*/ 1117600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20585 w 8369300"/>
              <a:gd name="connsiteY3" fmla="*/ 5825035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2184400 w 8369300"/>
              <a:gd name="connsiteY2" fmla="*/ 2095500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3160486 w 8369300"/>
              <a:gd name="connsiteY1" fmla="*/ 1008998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5290004 w 8369300"/>
              <a:gd name="connsiteY1" fmla="*/ 2991432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185433 w 8369300"/>
              <a:gd name="connsiteY1" fmla="*/ 1714755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504746 w 8369300"/>
              <a:gd name="connsiteY1" fmla="*/ 1977599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3374117 w 8369300"/>
              <a:gd name="connsiteY1" fmla="*/ 1814886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6044746 w 8369300"/>
              <a:gd name="connsiteY1" fmla="*/ 3967715 h 5848819"/>
              <a:gd name="connsiteX2" fmla="*/ 3374117 w 8369300"/>
              <a:gd name="connsiteY2" fmla="*/ 1814886 h 5848819"/>
              <a:gd name="connsiteX3" fmla="*/ 3185433 w 8369300"/>
              <a:gd name="connsiteY3" fmla="*/ 1714755 h 5848819"/>
              <a:gd name="connsiteX4" fmla="*/ 3160486 w 8369300"/>
              <a:gd name="connsiteY4" fmla="*/ 1008998 h 5848819"/>
              <a:gd name="connsiteX5" fmla="*/ 1371600 w 8369300"/>
              <a:gd name="connsiteY5" fmla="*/ 1031601 h 5848819"/>
              <a:gd name="connsiteX6" fmla="*/ 1420585 w 8369300"/>
              <a:gd name="connsiteY6" fmla="*/ 5825035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85433 w 8369300"/>
              <a:gd name="connsiteY3" fmla="*/ 1714755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395185 w 8369300"/>
              <a:gd name="connsiteY6" fmla="*/ 5835987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3272517 w 8369300"/>
              <a:gd name="connsiteY2" fmla="*/ 1792982 h 5848819"/>
              <a:gd name="connsiteX3" fmla="*/ 3128283 w 8369300"/>
              <a:gd name="connsiteY3" fmla="*/ 1785943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3128283 w 8369300"/>
              <a:gd name="connsiteY3" fmla="*/ 1785943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6776676 w 8369300"/>
              <a:gd name="connsiteY2" fmla="*/ 1622431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6164 w 8369300"/>
              <a:gd name="connsiteY4" fmla="*/ 89384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6164 w 8369300"/>
              <a:gd name="connsiteY4" fmla="*/ 893846 h 5848819"/>
              <a:gd name="connsiteX5" fmla="*/ 4296970 w 8369300"/>
              <a:gd name="connsiteY5" fmla="*/ 887374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6164 w 8369300"/>
              <a:gd name="connsiteY4" fmla="*/ 893846 h 5848819"/>
              <a:gd name="connsiteX5" fmla="*/ 4296970 w 8369300"/>
              <a:gd name="connsiteY5" fmla="*/ 887374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6164 w 8369300"/>
              <a:gd name="connsiteY4" fmla="*/ 893846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2989 w 8369300"/>
              <a:gd name="connsiteY4" fmla="*/ 886208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34624 w 8369300"/>
              <a:gd name="connsiteY3" fmla="*/ 1626083 h 5848819"/>
              <a:gd name="connsiteX4" fmla="*/ 6332989 w 8369300"/>
              <a:gd name="connsiteY4" fmla="*/ 886208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9851 w 8369300"/>
              <a:gd name="connsiteY2" fmla="*/ 1624977 h 5848819"/>
              <a:gd name="connsiteX3" fmla="*/ 6334624 w 8369300"/>
              <a:gd name="connsiteY3" fmla="*/ 1626083 h 5848819"/>
              <a:gd name="connsiteX4" fmla="*/ 6332989 w 8369300"/>
              <a:gd name="connsiteY4" fmla="*/ 886208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77504 w 8369300"/>
              <a:gd name="connsiteY1" fmla="*/ 5084196 h 5848819"/>
              <a:gd name="connsiteX2" fmla="*/ 6779851 w 8369300"/>
              <a:gd name="connsiteY2" fmla="*/ 1624977 h 5848819"/>
              <a:gd name="connsiteX3" fmla="*/ 6334624 w 8369300"/>
              <a:gd name="connsiteY3" fmla="*/ 1626083 h 5848819"/>
              <a:gd name="connsiteX4" fmla="*/ 6332989 w 8369300"/>
              <a:gd name="connsiteY4" fmla="*/ 886208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69300" h="5848819">
                <a:moveTo>
                  <a:pt x="8369300" y="5816600"/>
                </a:moveTo>
                <a:lnTo>
                  <a:pt x="6777504" y="5084196"/>
                </a:lnTo>
                <a:cubicBezTo>
                  <a:pt x="6781824" y="3701378"/>
                  <a:pt x="6775531" y="3007795"/>
                  <a:pt x="6779851" y="1624977"/>
                </a:cubicBezTo>
                <a:lnTo>
                  <a:pt x="6334624" y="1626083"/>
                </a:lnTo>
                <a:cubicBezTo>
                  <a:pt x="6334835" y="1380791"/>
                  <a:pt x="6332778" y="1131500"/>
                  <a:pt x="6332989" y="886208"/>
                </a:cubicBezTo>
                <a:lnTo>
                  <a:pt x="4258870" y="889920"/>
                </a:lnTo>
                <a:cubicBezTo>
                  <a:pt x="4260139" y="2349383"/>
                  <a:pt x="4261407" y="3808845"/>
                  <a:pt x="4262676" y="5268308"/>
                </a:cubicBezTo>
                <a:lnTo>
                  <a:pt x="9071" y="5848819"/>
                </a:lnTo>
                <a:cubicBezTo>
                  <a:pt x="6047" y="4254813"/>
                  <a:pt x="3024" y="2660806"/>
                  <a:pt x="0" y="1066800"/>
                </a:cubicBezTo>
                <a:lnTo>
                  <a:pt x="12700" y="0"/>
                </a:lnTo>
                <a:lnTo>
                  <a:pt x="8369300" y="50800"/>
                </a:lnTo>
                <a:lnTo>
                  <a:pt x="8369300" y="581660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6390A0-B9F8-4E45-A449-D5C50249EAB4}"/>
              </a:ext>
            </a:extLst>
          </p:cNvPr>
          <p:cNvCxnSpPr>
            <a:cxnSpLocks/>
          </p:cNvCxnSpPr>
          <p:nvPr/>
        </p:nvCxnSpPr>
        <p:spPr>
          <a:xfrm flipH="1">
            <a:off x="11993242" y="6318250"/>
            <a:ext cx="12782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485C22-4A7E-40B0-A37E-9EB54B9ACF2C}"/>
              </a:ext>
            </a:extLst>
          </p:cNvPr>
          <p:cNvCxnSpPr>
            <a:cxnSpLocks/>
          </p:cNvCxnSpPr>
          <p:nvPr/>
        </p:nvCxnSpPr>
        <p:spPr>
          <a:xfrm flipH="1">
            <a:off x="12221842" y="6089650"/>
            <a:ext cx="5099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518582-D71E-4152-81C8-88A5D856AD94}"/>
              </a:ext>
            </a:extLst>
          </p:cNvPr>
          <p:cNvCxnSpPr>
            <a:cxnSpLocks/>
          </p:cNvCxnSpPr>
          <p:nvPr/>
        </p:nvCxnSpPr>
        <p:spPr>
          <a:xfrm flipH="1">
            <a:off x="12221842" y="5854700"/>
            <a:ext cx="5099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574F45-7F29-4109-B853-74B39A412BA2}"/>
              </a:ext>
            </a:extLst>
          </p:cNvPr>
          <p:cNvCxnSpPr>
            <a:cxnSpLocks/>
          </p:cNvCxnSpPr>
          <p:nvPr/>
        </p:nvCxnSpPr>
        <p:spPr>
          <a:xfrm flipH="1">
            <a:off x="12221842" y="5632450"/>
            <a:ext cx="6496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BF0C8C-5B72-4A40-984C-A1C405D927B6}"/>
              </a:ext>
            </a:extLst>
          </p:cNvPr>
          <p:cNvCxnSpPr>
            <a:cxnSpLocks/>
          </p:cNvCxnSpPr>
          <p:nvPr/>
        </p:nvCxnSpPr>
        <p:spPr>
          <a:xfrm flipH="1">
            <a:off x="12221842" y="4946650"/>
            <a:ext cx="465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00370-0223-4DE8-95B0-73212E064B37}"/>
              </a:ext>
            </a:extLst>
          </p:cNvPr>
          <p:cNvCxnSpPr>
            <a:cxnSpLocks/>
          </p:cNvCxnSpPr>
          <p:nvPr/>
        </p:nvCxnSpPr>
        <p:spPr>
          <a:xfrm flipH="1">
            <a:off x="12221842" y="4724400"/>
            <a:ext cx="6496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71BB84-6084-4159-A981-FA0E1F85B38E}"/>
              </a:ext>
            </a:extLst>
          </p:cNvPr>
          <p:cNvCxnSpPr>
            <a:cxnSpLocks/>
          </p:cNvCxnSpPr>
          <p:nvPr/>
        </p:nvCxnSpPr>
        <p:spPr>
          <a:xfrm flipH="1">
            <a:off x="12221842" y="4483100"/>
            <a:ext cx="5099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110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- Gravity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26D558-BDB4-42C5-90E3-5303C0EBE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33613" r="69250" b="50000"/>
          <a:stretch/>
        </p:blipFill>
        <p:spPr>
          <a:xfrm>
            <a:off x="3854870" y="878457"/>
            <a:ext cx="8235530" cy="4641862"/>
          </a:xfrm>
          <a:prstGeom prst="rect">
            <a:avLst/>
          </a:prstGeom>
        </p:spPr>
      </p:pic>
      <p:pic>
        <p:nvPicPr>
          <p:cNvPr id="39" name="Graphic 38" descr="Cursor">
            <a:extLst>
              <a:ext uri="{FF2B5EF4-FFF2-40B4-BE49-F238E27FC236}">
                <a16:creationId xmlns:a16="http://schemas.microsoft.com/office/drawing/2014/main" id="{37965ABD-6082-415F-AD41-034751D2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83136">
            <a:off x="4720797" y="2673261"/>
            <a:ext cx="629683" cy="6296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563C6DC-D631-4145-98C2-A18E8032CDC2}"/>
              </a:ext>
            </a:extLst>
          </p:cNvPr>
          <p:cNvSpPr txBox="1"/>
          <p:nvPr/>
        </p:nvSpPr>
        <p:spPr>
          <a:xfrm>
            <a:off x="493485" y="1301023"/>
            <a:ext cx="3211158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 default = 1</a:t>
            </a:r>
          </a:p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elements default = “All”</a:t>
            </a:r>
          </a:p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is optional (default empty)</a:t>
            </a:r>
          </a:p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vector default = (0, 0, 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B1872-4FEF-47D8-B94A-B44C61F3A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712" y="6403699"/>
            <a:ext cx="10067925" cy="32289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98BC9-46B4-437D-A6B5-155EED6D86D0}"/>
              </a:ext>
            </a:extLst>
          </p:cNvPr>
          <p:cNvCxnSpPr>
            <a:cxnSpLocks/>
          </p:cNvCxnSpPr>
          <p:nvPr/>
        </p:nvCxnSpPr>
        <p:spPr>
          <a:xfrm>
            <a:off x="6313714" y="1476705"/>
            <a:ext cx="1582057" cy="6999638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6A5656-F7B6-4A27-BDCD-136909E5B777}"/>
              </a:ext>
            </a:extLst>
          </p:cNvPr>
          <p:cNvCxnSpPr>
            <a:cxnSpLocks/>
          </p:cNvCxnSpPr>
          <p:nvPr/>
        </p:nvCxnSpPr>
        <p:spPr>
          <a:xfrm>
            <a:off x="6110514" y="1857829"/>
            <a:ext cx="203200" cy="6662057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F4C24D-77D8-440E-BC57-19DDDC495B4F}"/>
              </a:ext>
            </a:extLst>
          </p:cNvPr>
          <p:cNvCxnSpPr>
            <a:cxnSpLocks/>
          </p:cNvCxnSpPr>
          <p:nvPr/>
        </p:nvCxnSpPr>
        <p:spPr>
          <a:xfrm>
            <a:off x="5035638" y="1476705"/>
            <a:ext cx="1278076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156A03-79D6-4FAC-95DF-7A0052724DC9}"/>
              </a:ext>
            </a:extLst>
          </p:cNvPr>
          <p:cNvCxnSpPr>
            <a:cxnSpLocks/>
          </p:cNvCxnSpPr>
          <p:nvPr/>
        </p:nvCxnSpPr>
        <p:spPr>
          <a:xfrm>
            <a:off x="5035638" y="1849769"/>
            <a:ext cx="1041296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F05B32-E827-4BB3-8650-4E0D53E06F13}"/>
              </a:ext>
            </a:extLst>
          </p:cNvPr>
          <p:cNvCxnSpPr>
            <a:cxnSpLocks/>
          </p:cNvCxnSpPr>
          <p:nvPr/>
        </p:nvCxnSpPr>
        <p:spPr>
          <a:xfrm>
            <a:off x="8331200" y="2264229"/>
            <a:ext cx="2046514" cy="625405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AD8922-9473-45A8-B082-9554482BA32D}"/>
              </a:ext>
            </a:extLst>
          </p:cNvPr>
          <p:cNvCxnSpPr>
            <a:cxnSpLocks/>
          </p:cNvCxnSpPr>
          <p:nvPr/>
        </p:nvCxnSpPr>
        <p:spPr>
          <a:xfrm>
            <a:off x="5035638" y="2254565"/>
            <a:ext cx="3339105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51876F-683E-4E8D-8054-2B8B43D2C248}"/>
              </a:ext>
            </a:extLst>
          </p:cNvPr>
          <p:cNvCxnSpPr>
            <a:cxnSpLocks/>
          </p:cNvCxnSpPr>
          <p:nvPr/>
        </p:nvCxnSpPr>
        <p:spPr>
          <a:xfrm>
            <a:off x="5050152" y="2617422"/>
            <a:ext cx="2845619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90DD54-AECA-42F4-AC96-E798300643C5}"/>
              </a:ext>
            </a:extLst>
          </p:cNvPr>
          <p:cNvCxnSpPr>
            <a:cxnSpLocks/>
          </p:cNvCxnSpPr>
          <p:nvPr/>
        </p:nvCxnSpPr>
        <p:spPr>
          <a:xfrm>
            <a:off x="7895771" y="2627085"/>
            <a:ext cx="1191079" cy="5373915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C6573474-FF01-4AFB-BDBE-DBC945E2D799}"/>
              </a:ext>
            </a:extLst>
          </p:cNvPr>
          <p:cNvSpPr/>
          <p:nvPr/>
        </p:nvSpPr>
        <p:spPr>
          <a:xfrm rot="5400000" flipH="1">
            <a:off x="8978590" y="7389577"/>
            <a:ext cx="230124" cy="1639208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53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7B40D803-00C4-4197-8EAC-66313FC8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5" y="6475567"/>
            <a:ext cx="9829800" cy="3228975"/>
          </a:xfrm>
          <a:prstGeom prst="rect">
            <a:avLst/>
          </a:prstGeom>
        </p:spPr>
      </p:pic>
      <p:pic>
        <p:nvPicPr>
          <p:cNvPr id="58" name="Picture 57" descr="Diagram&#10;&#10;Description automatically generated">
            <a:extLst>
              <a:ext uri="{FF2B5EF4-FFF2-40B4-BE49-F238E27FC236}">
                <a16:creationId xmlns:a16="http://schemas.microsoft.com/office/drawing/2014/main" id="{D5EB95C7-CB86-4157-843A-5ABDCD0FF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25" y="1534804"/>
            <a:ext cx="11020594" cy="3621396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Node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A4674-69BD-4E98-9B23-9832C57D22C3}"/>
              </a:ext>
            </a:extLst>
          </p:cNvPr>
          <p:cNvSpPr txBox="1"/>
          <p:nvPr/>
        </p:nvSpPr>
        <p:spPr>
          <a:xfrm>
            <a:off x="1930399" y="2427116"/>
            <a:ext cx="3211158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 input: x, y, z, xx,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zz</a:t>
            </a:r>
            <a:b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= z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481F240-EA14-4E74-B358-315665DBDCB4}"/>
              </a:ext>
            </a:extLst>
          </p:cNvPr>
          <p:cNvGrpSpPr/>
          <p:nvPr/>
        </p:nvGrpSpPr>
        <p:grpSpPr>
          <a:xfrm rot="249216">
            <a:off x="5211789" y="2826585"/>
            <a:ext cx="658184" cy="248930"/>
            <a:chOff x="7215754" y="3165705"/>
            <a:chExt cx="658184" cy="248930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B6508141-FA8E-44F5-AD55-02D73ECD3DBE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E8A86B8-39D2-4FAE-B76C-9BF0036E8890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6886C4-8A3D-495A-98EA-43CC629F969A}"/>
              </a:ext>
            </a:extLst>
          </p:cNvPr>
          <p:cNvSpPr txBox="1"/>
          <p:nvPr/>
        </p:nvSpPr>
        <p:spPr>
          <a:xfrm>
            <a:off x="1464586" y="1640362"/>
            <a:ext cx="3748067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nodes in model to apply load to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7AA6AB-3AF3-4B55-8BDD-0CF0FE4973B8}"/>
              </a:ext>
            </a:extLst>
          </p:cNvPr>
          <p:cNvGrpSpPr/>
          <p:nvPr/>
        </p:nvGrpSpPr>
        <p:grpSpPr>
          <a:xfrm rot="10800000">
            <a:off x="7862404" y="3817185"/>
            <a:ext cx="658184" cy="248930"/>
            <a:chOff x="7215754" y="3165705"/>
            <a:chExt cx="658184" cy="248930"/>
          </a:xfrm>
        </p:grpSpPr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57990B40-15EE-41D3-A5A5-69D7B8EFEFB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A395EB-B1C3-41C7-9B58-A253B3F1D98D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BD9C1F7-A083-4706-92AB-7A9CE8422F70}"/>
              </a:ext>
            </a:extLst>
          </p:cNvPr>
          <p:cNvSpPr txBox="1"/>
          <p:nvPr/>
        </p:nvSpPr>
        <p:spPr>
          <a:xfrm>
            <a:off x="8520588" y="3668803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16EF94-0F4A-4428-B278-63C47C57B532}"/>
              </a:ext>
            </a:extLst>
          </p:cNvPr>
          <p:cNvCxnSpPr>
            <a:cxnSpLocks/>
          </p:cNvCxnSpPr>
          <p:nvPr/>
        </p:nvCxnSpPr>
        <p:spPr>
          <a:xfrm>
            <a:off x="7876839" y="2031112"/>
            <a:ext cx="505066" cy="6211188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B2D877-2A6A-4A7C-9CE4-BB449CBC4AF4}"/>
              </a:ext>
            </a:extLst>
          </p:cNvPr>
          <p:cNvCxnSpPr>
            <a:cxnSpLocks/>
          </p:cNvCxnSpPr>
          <p:nvPr/>
        </p:nvCxnSpPr>
        <p:spPr>
          <a:xfrm>
            <a:off x="6598763" y="2031112"/>
            <a:ext cx="1278076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FA43D3-7A34-4F4B-90C7-4C095685A9B6}"/>
              </a:ext>
            </a:extLst>
          </p:cNvPr>
          <p:cNvCxnSpPr>
            <a:cxnSpLocks/>
          </p:cNvCxnSpPr>
          <p:nvPr/>
        </p:nvCxnSpPr>
        <p:spPr>
          <a:xfrm flipH="1">
            <a:off x="6586063" y="2354825"/>
            <a:ext cx="497241" cy="5798575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A812185-B4D7-42B5-8E73-867AE16A318A}"/>
              </a:ext>
            </a:extLst>
          </p:cNvPr>
          <p:cNvCxnSpPr>
            <a:cxnSpLocks/>
          </p:cNvCxnSpPr>
          <p:nvPr/>
        </p:nvCxnSpPr>
        <p:spPr>
          <a:xfrm>
            <a:off x="6586063" y="2335912"/>
            <a:ext cx="398937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51663CC-24F5-40CD-A269-96FE2FF96BAF}"/>
              </a:ext>
            </a:extLst>
          </p:cNvPr>
          <p:cNvCxnSpPr>
            <a:cxnSpLocks/>
          </p:cNvCxnSpPr>
          <p:nvPr/>
        </p:nvCxnSpPr>
        <p:spPr>
          <a:xfrm>
            <a:off x="8302985" y="3039107"/>
            <a:ext cx="1374415" cy="503809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0EFAAF4-E05E-46BF-ADBA-22BBEB0604C8}"/>
              </a:ext>
            </a:extLst>
          </p:cNvPr>
          <p:cNvCxnSpPr>
            <a:cxnSpLocks/>
          </p:cNvCxnSpPr>
          <p:nvPr/>
        </p:nvCxnSpPr>
        <p:spPr>
          <a:xfrm>
            <a:off x="6598763" y="3039107"/>
            <a:ext cx="1681637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07AE462-60DD-4F8F-AE99-938B9614B631}"/>
              </a:ext>
            </a:extLst>
          </p:cNvPr>
          <p:cNvCxnSpPr>
            <a:cxnSpLocks/>
          </p:cNvCxnSpPr>
          <p:nvPr/>
        </p:nvCxnSpPr>
        <p:spPr>
          <a:xfrm>
            <a:off x="9128485" y="3286757"/>
            <a:ext cx="1872295" cy="486664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0293B9B-C6F9-4EBF-996B-0A49292862BC}"/>
              </a:ext>
            </a:extLst>
          </p:cNvPr>
          <p:cNvCxnSpPr>
            <a:cxnSpLocks/>
          </p:cNvCxnSpPr>
          <p:nvPr/>
        </p:nvCxnSpPr>
        <p:spPr>
          <a:xfrm>
            <a:off x="6598763" y="3286757"/>
            <a:ext cx="2507137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6B976C-2449-40C6-826F-2253045CEA0C}"/>
              </a:ext>
            </a:extLst>
          </p:cNvPr>
          <p:cNvCxnSpPr>
            <a:cxnSpLocks/>
          </p:cNvCxnSpPr>
          <p:nvPr/>
        </p:nvCxnSpPr>
        <p:spPr>
          <a:xfrm flipH="1">
            <a:off x="7124700" y="3949700"/>
            <a:ext cx="254000" cy="518160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Brace 81">
            <a:extLst>
              <a:ext uri="{FF2B5EF4-FFF2-40B4-BE49-F238E27FC236}">
                <a16:creationId xmlns:a16="http://schemas.microsoft.com/office/drawing/2014/main" id="{2B58BAD5-CE48-4607-954D-C5D422A7D750}"/>
              </a:ext>
            </a:extLst>
          </p:cNvPr>
          <p:cNvSpPr/>
          <p:nvPr/>
        </p:nvSpPr>
        <p:spPr>
          <a:xfrm rot="5400000" flipH="1">
            <a:off x="7013878" y="7867257"/>
            <a:ext cx="231079" cy="296236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03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Beam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1AEF8D-2AD0-4EEB-89CE-EAAB7113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0" y="810013"/>
            <a:ext cx="11642910" cy="47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088B0-57BB-4DAE-BD99-8A8760A5F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6282531"/>
            <a:ext cx="11363325" cy="310515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CB91921-413E-4F6A-85FF-0018DE560EEA}"/>
              </a:ext>
            </a:extLst>
          </p:cNvPr>
          <p:cNvGrpSpPr/>
          <p:nvPr/>
        </p:nvGrpSpPr>
        <p:grpSpPr>
          <a:xfrm rot="10800000">
            <a:off x="7621104" y="3652085"/>
            <a:ext cx="658184" cy="248930"/>
            <a:chOff x="7215754" y="3165705"/>
            <a:chExt cx="658184" cy="248930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AEA7743-95FD-46BB-BDC1-E474CCC9351B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2C9994-2444-4ADB-88E6-475F890959B5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8BA3748-4040-4319-83BD-0B669DB0DAFD}"/>
              </a:ext>
            </a:extLst>
          </p:cNvPr>
          <p:cNvSpPr txBox="1"/>
          <p:nvPr/>
        </p:nvSpPr>
        <p:spPr>
          <a:xfrm>
            <a:off x="8279288" y="3503703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16D369-297D-4324-833E-C6381E413DBD}"/>
              </a:ext>
            </a:extLst>
          </p:cNvPr>
          <p:cNvSpPr txBox="1"/>
          <p:nvPr/>
        </p:nvSpPr>
        <p:spPr>
          <a:xfrm>
            <a:off x="2039573" y="1969916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Axis: Global/Local - Default = Global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D7BF84-7457-413F-9796-3FC782BC7C09}"/>
              </a:ext>
            </a:extLst>
          </p:cNvPr>
          <p:cNvSpPr txBox="1"/>
          <p:nvPr/>
        </p:nvSpPr>
        <p:spPr>
          <a:xfrm>
            <a:off x="2039573" y="2275916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Direction: x, y, z, xx,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zz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Default = z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3C142-2A68-4653-A8B6-E09FDFC3601F}"/>
              </a:ext>
            </a:extLst>
          </p:cNvPr>
          <p:cNvSpPr txBox="1"/>
          <p:nvPr/>
        </p:nvSpPr>
        <p:spPr>
          <a:xfrm>
            <a:off x="2039573" y="2622582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Projection: True/False - Default = False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6890DB-C219-4EF7-B78A-6B871F1ACF58}"/>
              </a:ext>
            </a:extLst>
          </p:cNvPr>
          <p:cNvGrpSpPr/>
          <p:nvPr/>
        </p:nvGrpSpPr>
        <p:grpSpPr>
          <a:xfrm rot="20700000">
            <a:off x="5306652" y="3776551"/>
            <a:ext cx="658184" cy="248930"/>
            <a:chOff x="7215754" y="3165705"/>
            <a:chExt cx="658184" cy="24893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C3DCD716-39AE-4A95-B42D-B6D06A088B6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E0A78D0-915E-4C06-9607-F03256B77226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4776557-7EFF-46BD-9058-ADD498D8AFE1}"/>
              </a:ext>
            </a:extLst>
          </p:cNvPr>
          <p:cNvSpPr txBox="1"/>
          <p:nvPr/>
        </p:nvSpPr>
        <p:spPr>
          <a:xfrm>
            <a:off x="2123796" y="3547241"/>
            <a:ext cx="3211158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Value and Position (t) adjusts with selected Load Type</a:t>
            </a:r>
          </a:p>
        </p:txBody>
      </p:sp>
    </p:spTree>
    <p:extLst>
      <p:ext uri="{BB962C8B-B14F-4D97-AF65-F5344CB8AC3E}">
        <p14:creationId xmlns:p14="http://schemas.microsoft.com/office/powerpoint/2010/main" val="1191269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Face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22" name="Picture 2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3E80684-55D5-4D5F-89AC-F10998FA5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6282531"/>
            <a:ext cx="11363325" cy="3105150"/>
          </a:xfrm>
          <a:prstGeom prst="rect">
            <a:avLst/>
          </a:prstGeom>
        </p:spPr>
      </p:pic>
      <p:pic>
        <p:nvPicPr>
          <p:cNvPr id="23" name="Picture 22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91723656-D729-43DF-BD2A-AC5517E6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0" y="620443"/>
            <a:ext cx="11642910" cy="50562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388EDB7-5EB5-4217-B9D7-2FB9F192580F}"/>
              </a:ext>
            </a:extLst>
          </p:cNvPr>
          <p:cNvGrpSpPr/>
          <p:nvPr/>
        </p:nvGrpSpPr>
        <p:grpSpPr>
          <a:xfrm rot="10800000">
            <a:off x="8111757" y="3811316"/>
            <a:ext cx="658184" cy="248930"/>
            <a:chOff x="7215754" y="3165705"/>
            <a:chExt cx="65818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3F07747-9BEE-48F5-B5AD-5F2DB938BC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1C8B70-DDA1-4ABD-AC78-5E578D49D525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769061-71B7-43BC-B44D-205DD3505973}"/>
              </a:ext>
            </a:extLst>
          </p:cNvPr>
          <p:cNvSpPr txBox="1"/>
          <p:nvPr/>
        </p:nvSpPr>
        <p:spPr>
          <a:xfrm>
            <a:off x="8769941" y="3662934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839AF9-A6C5-4C42-B75F-80617D633930}"/>
              </a:ext>
            </a:extLst>
          </p:cNvPr>
          <p:cNvSpPr txBox="1"/>
          <p:nvPr/>
        </p:nvSpPr>
        <p:spPr>
          <a:xfrm>
            <a:off x="2039572" y="1594028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Axis: Global/Local - Default = Local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127A12-10A4-44E8-ACC6-942BA89F2461}"/>
              </a:ext>
            </a:extLst>
          </p:cNvPr>
          <p:cNvSpPr txBox="1"/>
          <p:nvPr/>
        </p:nvSpPr>
        <p:spPr>
          <a:xfrm>
            <a:off x="2039573" y="1846471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Direction: x, y, z, xx,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zz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Default = 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A26E2E-CBAC-4C65-AF11-BAB13F1AE109}"/>
              </a:ext>
            </a:extLst>
          </p:cNvPr>
          <p:cNvSpPr txBox="1"/>
          <p:nvPr/>
        </p:nvSpPr>
        <p:spPr>
          <a:xfrm>
            <a:off x="2039573" y="2108739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Projection: True/False - Default = False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AD6C58-AB78-4B2E-B273-8212E1C20686}"/>
              </a:ext>
            </a:extLst>
          </p:cNvPr>
          <p:cNvGrpSpPr/>
          <p:nvPr/>
        </p:nvGrpSpPr>
        <p:grpSpPr>
          <a:xfrm rot="19316881">
            <a:off x="5612256" y="4305057"/>
            <a:ext cx="658184" cy="248930"/>
            <a:chOff x="7215754" y="3165705"/>
            <a:chExt cx="658184" cy="248930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338EDAF-57EA-4E6C-A467-5FE20482E3E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1E090D-51BF-4F60-B56C-FE7E0103E28D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A1DBFF8-5C57-411D-9E9B-776ED8A7528F}"/>
              </a:ext>
            </a:extLst>
          </p:cNvPr>
          <p:cNvSpPr txBox="1"/>
          <p:nvPr/>
        </p:nvSpPr>
        <p:spPr>
          <a:xfrm>
            <a:off x="2454457" y="4334959"/>
            <a:ext cx="3211158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Value and Position (t) adjusts with selected Load Type</a:t>
            </a:r>
          </a:p>
        </p:txBody>
      </p:sp>
    </p:spTree>
    <p:extLst>
      <p:ext uri="{BB962C8B-B14F-4D97-AF65-F5344CB8AC3E}">
        <p14:creationId xmlns:p14="http://schemas.microsoft.com/office/powerpoint/2010/main" val="503669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Grid Loading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Automatically Expanded loads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303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 err="1"/>
              <a:t>GridPlaneSurface</a:t>
            </a:r>
            <a:r>
              <a:rPr lang="en-GB" dirty="0"/>
              <a:t> Parameter – Grid Plane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27C59-C80A-4BBF-A6DC-0DCEE9C6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15" y="8170307"/>
            <a:ext cx="7701120" cy="1579404"/>
          </a:xfrm>
          <a:prstGeom prst="rect">
            <a:avLst/>
          </a:prstGeom>
        </p:spPr>
      </p:pic>
      <p:pic>
        <p:nvPicPr>
          <p:cNvPr id="7" name="Picture 6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11E57BC1-B37C-410A-9B50-A83309997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9" y="357809"/>
            <a:ext cx="14382752" cy="6787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BB8736-554D-4555-92FC-55A50F94788E}"/>
              </a:ext>
            </a:extLst>
          </p:cNvPr>
          <p:cNvCxnSpPr>
            <a:cxnSpLocks/>
          </p:cNvCxnSpPr>
          <p:nvPr/>
        </p:nvCxnSpPr>
        <p:spPr>
          <a:xfrm flipH="1">
            <a:off x="7165613" y="4572000"/>
            <a:ext cx="4103401" cy="4521558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27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128CB-DB23-461C-AEB4-5F4FB93101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b="1" dirty="0"/>
              <a:t>Installing GSA-Grasshopper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AAA1-2E72-4B22-B43F-B3F70F48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05989"/>
            <a:ext cx="14382750" cy="827983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5EA8A0D-3EBE-49FC-AEF6-190B440A0279}"/>
              </a:ext>
            </a:extLst>
          </p:cNvPr>
          <p:cNvSpPr/>
          <p:nvPr/>
        </p:nvSpPr>
        <p:spPr>
          <a:xfrm>
            <a:off x="2910164" y="206833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762EC0-015F-45BC-9180-61E393BE1AEE}"/>
              </a:ext>
            </a:extLst>
          </p:cNvPr>
          <p:cNvSpPr/>
          <p:nvPr/>
        </p:nvSpPr>
        <p:spPr>
          <a:xfrm>
            <a:off x="5943650" y="2837589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E77756-C5D2-4F65-8798-8750274E3623}"/>
              </a:ext>
            </a:extLst>
          </p:cNvPr>
          <p:cNvSpPr/>
          <p:nvPr/>
        </p:nvSpPr>
        <p:spPr>
          <a:xfrm>
            <a:off x="14023644" y="7694866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6B82DA-C414-4342-B31C-10A1278401AE}"/>
              </a:ext>
            </a:extLst>
          </p:cNvPr>
          <p:cNvSpPr/>
          <p:nvPr/>
        </p:nvSpPr>
        <p:spPr>
          <a:xfrm rot="21036496">
            <a:off x="3149600" y="5948127"/>
            <a:ext cx="3832115" cy="946631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Rhino6 Command:</a:t>
            </a:r>
          </a:p>
          <a:p>
            <a:pPr algn="ctr"/>
            <a:r>
              <a:rPr lang="en-GB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TestPackageManager</a:t>
            </a: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F53F6-891A-40B5-87CD-8590862FAB7B}"/>
              </a:ext>
            </a:extLst>
          </p:cNvPr>
          <p:cNvGrpSpPr/>
          <p:nvPr/>
        </p:nvGrpSpPr>
        <p:grpSpPr>
          <a:xfrm rot="21036496">
            <a:off x="6480552" y="5229077"/>
            <a:ext cx="651484" cy="651484"/>
            <a:chOff x="9410700" y="1970489"/>
            <a:chExt cx="637937" cy="6379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6E5849-1D05-43ED-B8A5-8F966DE338EE}"/>
                </a:ext>
              </a:extLst>
            </p:cNvPr>
            <p:cNvSpPr/>
            <p:nvPr/>
          </p:nvSpPr>
          <p:spPr>
            <a:xfrm>
              <a:off x="9410700" y="1970489"/>
              <a:ext cx="637937" cy="637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4" descr="Image result for rhino3d icon">
              <a:extLst>
                <a:ext uri="{FF2B5EF4-FFF2-40B4-BE49-F238E27FC236}">
                  <a16:creationId xmlns:a16="http://schemas.microsoft.com/office/drawing/2014/main" id="{F39B5F77-D273-420E-85D5-5846C1A1C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358" y="2052935"/>
              <a:ext cx="636279" cy="473045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4767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B9106-D42B-41D0-96C4-FF328AA9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9" y="7856252"/>
            <a:ext cx="12108172" cy="1893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2E972-23B2-47DF-BF7E-F85F9FB80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357809"/>
            <a:ext cx="14401802" cy="6796728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 err="1"/>
              <a:t>GridPlaneSurface</a:t>
            </a:r>
            <a:r>
              <a:rPr lang="en-GB" dirty="0"/>
              <a:t> Parameter – Grid Surface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D9A5BC-D31D-4B07-BA30-20704024B0F1}"/>
              </a:ext>
            </a:extLst>
          </p:cNvPr>
          <p:cNvCxnSpPr>
            <a:cxnSpLocks/>
          </p:cNvCxnSpPr>
          <p:nvPr/>
        </p:nvCxnSpPr>
        <p:spPr>
          <a:xfrm flipH="1">
            <a:off x="7650052" y="5640946"/>
            <a:ext cx="4507604" cy="3193961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73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 err="1"/>
              <a:t>GridAreaLoad</a:t>
            </a:r>
            <a:r>
              <a:rPr lang="en-GB" dirty="0"/>
              <a:t> Wind Load Generator Example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10th </a:t>
            </a:r>
            <a:r>
              <a:rPr lang="de-DE" dirty="0" err="1"/>
              <a:t>February</a:t>
            </a:r>
            <a:r>
              <a:rPr lang="de-DE" dirty="0"/>
              <a:t>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FFBF3-6386-41F6-B85E-DCFF2F22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04800"/>
            <a:ext cx="13087350" cy="5057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C2A5B-5131-4DE5-A4F7-D2D85FD2E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844" y="4684638"/>
            <a:ext cx="9821661" cy="52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50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709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CC6F77-AFA2-4FBB-8B98-BC0A6A67B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3" t="13627" r="62849" b="59058"/>
          <a:stretch/>
        </p:blipFill>
        <p:spPr>
          <a:xfrm>
            <a:off x="3047999" y="2012269"/>
            <a:ext cx="10160001" cy="60822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9B3564-E091-47AF-BFDC-37F9C333E4B5}"/>
              </a:ext>
            </a:extLst>
          </p:cNvPr>
          <p:cNvSpPr/>
          <p:nvPr/>
        </p:nvSpPr>
        <p:spPr>
          <a:xfrm>
            <a:off x="6908800" y="2451100"/>
            <a:ext cx="5930900" cy="2159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DD45FC-BBEE-49D1-A19B-1C59E1987F3F}"/>
              </a:ext>
            </a:extLst>
          </p:cNvPr>
          <p:cNvSpPr/>
          <p:nvPr/>
        </p:nvSpPr>
        <p:spPr>
          <a:xfrm>
            <a:off x="2955926" y="1833656"/>
            <a:ext cx="10501086" cy="7135812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  <a:gd name="connsiteX0" fmla="*/ 0 w 13716000"/>
              <a:gd name="connsiteY0" fmla="*/ 0 h 9588500"/>
              <a:gd name="connsiteX1" fmla="*/ 9740900 w 13716000"/>
              <a:gd name="connsiteY1" fmla="*/ 47117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0 w 13716000"/>
              <a:gd name="connsiteY0" fmla="*/ 0 h 9588500"/>
              <a:gd name="connsiteX1" fmla="*/ 8356600 w 13716000"/>
              <a:gd name="connsiteY1" fmla="*/ 508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9588500 w 13728700"/>
              <a:gd name="connsiteY3" fmla="*/ 5422900 h 9588500"/>
              <a:gd name="connsiteX4" fmla="*/ 3035300 w 13728700"/>
              <a:gd name="connsiteY4" fmla="*/ 5422900 h 9588500"/>
              <a:gd name="connsiteX5" fmla="*/ 3035300 w 13728700"/>
              <a:gd name="connsiteY5" fmla="*/ 9448800 h 9588500"/>
              <a:gd name="connsiteX6" fmla="*/ 7239000 w 13728700"/>
              <a:gd name="connsiteY6" fmla="*/ 9448800 h 9588500"/>
              <a:gd name="connsiteX7" fmla="*/ 7239000 w 13728700"/>
              <a:gd name="connsiteY7" fmla="*/ 6972300 h 9588500"/>
              <a:gd name="connsiteX8" fmla="*/ 9715500 w 13728700"/>
              <a:gd name="connsiteY8" fmla="*/ 6972300 h 9588500"/>
              <a:gd name="connsiteX9" fmla="*/ 9715500 w 13728700"/>
              <a:gd name="connsiteY9" fmla="*/ 9385300 h 9588500"/>
              <a:gd name="connsiteX10" fmla="*/ 11430000 w 13728700"/>
              <a:gd name="connsiteY10" fmla="*/ 9385300 h 9588500"/>
              <a:gd name="connsiteX11" fmla="*/ 11430000 w 13728700"/>
              <a:gd name="connsiteY11" fmla="*/ 7073900 h 9588500"/>
              <a:gd name="connsiteX12" fmla="*/ 13728700 w 13728700"/>
              <a:gd name="connsiteY12" fmla="*/ 7073900 h 9588500"/>
              <a:gd name="connsiteX13" fmla="*/ 13728700 w 13728700"/>
              <a:gd name="connsiteY13" fmla="*/ 9588500 h 9588500"/>
              <a:gd name="connsiteX14" fmla="*/ 0 w 13728700"/>
              <a:gd name="connsiteY14" fmla="*/ 1066800 h 9588500"/>
              <a:gd name="connsiteX15" fmla="*/ 12700 w 137287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5422900 h 9588500"/>
              <a:gd name="connsiteX4" fmla="*/ 3035300 w 13728700"/>
              <a:gd name="connsiteY4" fmla="*/ 9448800 h 9588500"/>
              <a:gd name="connsiteX5" fmla="*/ 7239000 w 13728700"/>
              <a:gd name="connsiteY5" fmla="*/ 9448800 h 9588500"/>
              <a:gd name="connsiteX6" fmla="*/ 7239000 w 13728700"/>
              <a:gd name="connsiteY6" fmla="*/ 6972300 h 9588500"/>
              <a:gd name="connsiteX7" fmla="*/ 9715500 w 13728700"/>
              <a:gd name="connsiteY7" fmla="*/ 6972300 h 9588500"/>
              <a:gd name="connsiteX8" fmla="*/ 9715500 w 13728700"/>
              <a:gd name="connsiteY8" fmla="*/ 9385300 h 9588500"/>
              <a:gd name="connsiteX9" fmla="*/ 11430000 w 13728700"/>
              <a:gd name="connsiteY9" fmla="*/ 9385300 h 9588500"/>
              <a:gd name="connsiteX10" fmla="*/ 11430000 w 13728700"/>
              <a:gd name="connsiteY10" fmla="*/ 7073900 h 9588500"/>
              <a:gd name="connsiteX11" fmla="*/ 13728700 w 13728700"/>
              <a:gd name="connsiteY11" fmla="*/ 7073900 h 9588500"/>
              <a:gd name="connsiteX12" fmla="*/ 13728700 w 13728700"/>
              <a:gd name="connsiteY12" fmla="*/ 9588500 h 9588500"/>
              <a:gd name="connsiteX13" fmla="*/ 0 w 13728700"/>
              <a:gd name="connsiteY13" fmla="*/ 1066800 h 9588500"/>
              <a:gd name="connsiteX14" fmla="*/ 12700 w 13728700"/>
              <a:gd name="connsiteY14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9448800 h 9588500"/>
              <a:gd name="connsiteX4" fmla="*/ 7239000 w 13728700"/>
              <a:gd name="connsiteY4" fmla="*/ 9448800 h 9588500"/>
              <a:gd name="connsiteX5" fmla="*/ 7239000 w 13728700"/>
              <a:gd name="connsiteY5" fmla="*/ 6972300 h 9588500"/>
              <a:gd name="connsiteX6" fmla="*/ 9715500 w 13728700"/>
              <a:gd name="connsiteY6" fmla="*/ 6972300 h 9588500"/>
              <a:gd name="connsiteX7" fmla="*/ 9715500 w 13728700"/>
              <a:gd name="connsiteY7" fmla="*/ 9385300 h 9588500"/>
              <a:gd name="connsiteX8" fmla="*/ 11430000 w 13728700"/>
              <a:gd name="connsiteY8" fmla="*/ 9385300 h 9588500"/>
              <a:gd name="connsiteX9" fmla="*/ 11430000 w 13728700"/>
              <a:gd name="connsiteY9" fmla="*/ 7073900 h 9588500"/>
              <a:gd name="connsiteX10" fmla="*/ 13728700 w 13728700"/>
              <a:gd name="connsiteY10" fmla="*/ 7073900 h 9588500"/>
              <a:gd name="connsiteX11" fmla="*/ 13728700 w 13728700"/>
              <a:gd name="connsiteY11" fmla="*/ 9588500 h 9588500"/>
              <a:gd name="connsiteX12" fmla="*/ 0 w 13728700"/>
              <a:gd name="connsiteY12" fmla="*/ 1066800 h 9588500"/>
              <a:gd name="connsiteX13" fmla="*/ 12700 w 13728700"/>
              <a:gd name="connsiteY13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7239000 w 13728700"/>
              <a:gd name="connsiteY3" fmla="*/ 9448800 h 9588500"/>
              <a:gd name="connsiteX4" fmla="*/ 7239000 w 13728700"/>
              <a:gd name="connsiteY4" fmla="*/ 6972300 h 9588500"/>
              <a:gd name="connsiteX5" fmla="*/ 9715500 w 13728700"/>
              <a:gd name="connsiteY5" fmla="*/ 6972300 h 9588500"/>
              <a:gd name="connsiteX6" fmla="*/ 9715500 w 13728700"/>
              <a:gd name="connsiteY6" fmla="*/ 9385300 h 9588500"/>
              <a:gd name="connsiteX7" fmla="*/ 11430000 w 13728700"/>
              <a:gd name="connsiteY7" fmla="*/ 9385300 h 9588500"/>
              <a:gd name="connsiteX8" fmla="*/ 11430000 w 13728700"/>
              <a:gd name="connsiteY8" fmla="*/ 7073900 h 9588500"/>
              <a:gd name="connsiteX9" fmla="*/ 13728700 w 13728700"/>
              <a:gd name="connsiteY9" fmla="*/ 7073900 h 9588500"/>
              <a:gd name="connsiteX10" fmla="*/ 13728700 w 13728700"/>
              <a:gd name="connsiteY10" fmla="*/ 9588500 h 9588500"/>
              <a:gd name="connsiteX11" fmla="*/ 0 w 13728700"/>
              <a:gd name="connsiteY11" fmla="*/ 1066800 h 9588500"/>
              <a:gd name="connsiteX12" fmla="*/ 12700 w 13728700"/>
              <a:gd name="connsiteY12" fmla="*/ 0 h 9588500"/>
              <a:gd name="connsiteX0" fmla="*/ 12700 w 13728700"/>
              <a:gd name="connsiteY0" fmla="*/ 0 h 9448800"/>
              <a:gd name="connsiteX1" fmla="*/ 8369300 w 13728700"/>
              <a:gd name="connsiteY1" fmla="*/ 50800 h 9448800"/>
              <a:gd name="connsiteX2" fmla="*/ 9753600 w 13728700"/>
              <a:gd name="connsiteY2" fmla="*/ 5422900 h 9448800"/>
              <a:gd name="connsiteX3" fmla="*/ 7239000 w 13728700"/>
              <a:gd name="connsiteY3" fmla="*/ 9448800 h 9448800"/>
              <a:gd name="connsiteX4" fmla="*/ 7239000 w 13728700"/>
              <a:gd name="connsiteY4" fmla="*/ 6972300 h 9448800"/>
              <a:gd name="connsiteX5" fmla="*/ 9715500 w 13728700"/>
              <a:gd name="connsiteY5" fmla="*/ 6972300 h 9448800"/>
              <a:gd name="connsiteX6" fmla="*/ 9715500 w 13728700"/>
              <a:gd name="connsiteY6" fmla="*/ 9385300 h 9448800"/>
              <a:gd name="connsiteX7" fmla="*/ 11430000 w 13728700"/>
              <a:gd name="connsiteY7" fmla="*/ 9385300 h 9448800"/>
              <a:gd name="connsiteX8" fmla="*/ 11430000 w 13728700"/>
              <a:gd name="connsiteY8" fmla="*/ 7073900 h 9448800"/>
              <a:gd name="connsiteX9" fmla="*/ 13728700 w 13728700"/>
              <a:gd name="connsiteY9" fmla="*/ 7073900 h 9448800"/>
              <a:gd name="connsiteX10" fmla="*/ 1460500 w 13728700"/>
              <a:gd name="connsiteY10" fmla="*/ 1117600 h 9448800"/>
              <a:gd name="connsiteX11" fmla="*/ 0 w 13728700"/>
              <a:gd name="connsiteY11" fmla="*/ 1066800 h 9448800"/>
              <a:gd name="connsiteX12" fmla="*/ 12700 w 137287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11430000 w 11430000"/>
              <a:gd name="connsiteY8" fmla="*/ 70739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2120900 w 11430000"/>
              <a:gd name="connsiteY8" fmla="*/ 20828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20900 w 9753600"/>
              <a:gd name="connsiteY8" fmla="*/ 20828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84400 w 9753600"/>
              <a:gd name="connsiteY8" fmla="*/ 20955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6972300 h 9448800"/>
              <a:gd name="connsiteX6" fmla="*/ 9715500 w 9715500"/>
              <a:gd name="connsiteY6" fmla="*/ 9385300 h 9448800"/>
              <a:gd name="connsiteX7" fmla="*/ 2159000 w 9715500"/>
              <a:gd name="connsiteY7" fmla="*/ 5727700 h 9448800"/>
              <a:gd name="connsiteX8" fmla="*/ 2184400 w 9715500"/>
              <a:gd name="connsiteY8" fmla="*/ 2095500 h 9448800"/>
              <a:gd name="connsiteX9" fmla="*/ 1435100 w 9715500"/>
              <a:gd name="connsiteY9" fmla="*/ 2070100 h 9448800"/>
              <a:gd name="connsiteX10" fmla="*/ 1460500 w 9715500"/>
              <a:gd name="connsiteY10" fmla="*/ 1117600 h 9448800"/>
              <a:gd name="connsiteX11" fmla="*/ 0 w 9715500"/>
              <a:gd name="connsiteY11" fmla="*/ 1066800 h 9448800"/>
              <a:gd name="connsiteX12" fmla="*/ 12700 w 97155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9385300 h 9448800"/>
              <a:gd name="connsiteX6" fmla="*/ 2159000 w 9715500"/>
              <a:gd name="connsiteY6" fmla="*/ 5727700 h 9448800"/>
              <a:gd name="connsiteX7" fmla="*/ 2184400 w 9715500"/>
              <a:gd name="connsiteY7" fmla="*/ 2095500 h 9448800"/>
              <a:gd name="connsiteX8" fmla="*/ 1435100 w 9715500"/>
              <a:gd name="connsiteY8" fmla="*/ 2070100 h 9448800"/>
              <a:gd name="connsiteX9" fmla="*/ 1460500 w 9715500"/>
              <a:gd name="connsiteY9" fmla="*/ 1117600 h 9448800"/>
              <a:gd name="connsiteX10" fmla="*/ 0 w 9715500"/>
              <a:gd name="connsiteY10" fmla="*/ 1066800 h 9448800"/>
              <a:gd name="connsiteX11" fmla="*/ 12700 w 9715500"/>
              <a:gd name="connsiteY11" fmla="*/ 0 h 9448800"/>
              <a:gd name="connsiteX0" fmla="*/ 12700 w 8369300"/>
              <a:gd name="connsiteY0" fmla="*/ 0 h 9448800"/>
              <a:gd name="connsiteX1" fmla="*/ 8369300 w 8369300"/>
              <a:gd name="connsiteY1" fmla="*/ 50800 h 9448800"/>
              <a:gd name="connsiteX2" fmla="*/ 8369300 w 8369300"/>
              <a:gd name="connsiteY2" fmla="*/ 5816600 h 9448800"/>
              <a:gd name="connsiteX3" fmla="*/ 7239000 w 8369300"/>
              <a:gd name="connsiteY3" fmla="*/ 9448800 h 9448800"/>
              <a:gd name="connsiteX4" fmla="*/ 7239000 w 8369300"/>
              <a:gd name="connsiteY4" fmla="*/ 6972300 h 9448800"/>
              <a:gd name="connsiteX5" fmla="*/ 2159000 w 8369300"/>
              <a:gd name="connsiteY5" fmla="*/ 5727700 h 9448800"/>
              <a:gd name="connsiteX6" fmla="*/ 2184400 w 8369300"/>
              <a:gd name="connsiteY6" fmla="*/ 2095500 h 9448800"/>
              <a:gd name="connsiteX7" fmla="*/ 1435100 w 8369300"/>
              <a:gd name="connsiteY7" fmla="*/ 2070100 h 9448800"/>
              <a:gd name="connsiteX8" fmla="*/ 1460500 w 8369300"/>
              <a:gd name="connsiteY8" fmla="*/ 1117600 h 9448800"/>
              <a:gd name="connsiteX9" fmla="*/ 0 w 8369300"/>
              <a:gd name="connsiteY9" fmla="*/ 1066800 h 9448800"/>
              <a:gd name="connsiteX10" fmla="*/ 12700 w 8369300"/>
              <a:gd name="connsiteY10" fmla="*/ 0 h 9448800"/>
              <a:gd name="connsiteX0" fmla="*/ 12700 w 8369300"/>
              <a:gd name="connsiteY0" fmla="*/ 0 h 6972300"/>
              <a:gd name="connsiteX1" fmla="*/ 8369300 w 8369300"/>
              <a:gd name="connsiteY1" fmla="*/ 50800 h 6972300"/>
              <a:gd name="connsiteX2" fmla="*/ 8369300 w 8369300"/>
              <a:gd name="connsiteY2" fmla="*/ 5816600 h 6972300"/>
              <a:gd name="connsiteX3" fmla="*/ 7239000 w 8369300"/>
              <a:gd name="connsiteY3" fmla="*/ 6972300 h 6972300"/>
              <a:gd name="connsiteX4" fmla="*/ 2159000 w 8369300"/>
              <a:gd name="connsiteY4" fmla="*/ 5727700 h 6972300"/>
              <a:gd name="connsiteX5" fmla="*/ 2184400 w 8369300"/>
              <a:gd name="connsiteY5" fmla="*/ 2095500 h 6972300"/>
              <a:gd name="connsiteX6" fmla="*/ 1435100 w 8369300"/>
              <a:gd name="connsiteY6" fmla="*/ 2070100 h 6972300"/>
              <a:gd name="connsiteX7" fmla="*/ 1460500 w 8369300"/>
              <a:gd name="connsiteY7" fmla="*/ 1117600 h 6972300"/>
              <a:gd name="connsiteX8" fmla="*/ 0 w 8369300"/>
              <a:gd name="connsiteY8" fmla="*/ 1066800 h 6972300"/>
              <a:gd name="connsiteX9" fmla="*/ 12700 w 8369300"/>
              <a:gd name="connsiteY9" fmla="*/ 0 h 697230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10" fmla="*/ 7239000 w 8369300"/>
              <a:gd name="connsiteY10" fmla="*/ 6972300 h 7063740"/>
              <a:gd name="connsiteX0" fmla="*/ 7239000 w 8369300"/>
              <a:gd name="connsiteY0" fmla="*/ 6972300 h 7368540"/>
              <a:gd name="connsiteX1" fmla="*/ 2159000 w 8369300"/>
              <a:gd name="connsiteY1" fmla="*/ 5727700 h 7368540"/>
              <a:gd name="connsiteX2" fmla="*/ 2184400 w 8369300"/>
              <a:gd name="connsiteY2" fmla="*/ 2095500 h 7368540"/>
              <a:gd name="connsiteX3" fmla="*/ 1435100 w 8369300"/>
              <a:gd name="connsiteY3" fmla="*/ 2070100 h 7368540"/>
              <a:gd name="connsiteX4" fmla="*/ 1460500 w 8369300"/>
              <a:gd name="connsiteY4" fmla="*/ 1117600 h 7368540"/>
              <a:gd name="connsiteX5" fmla="*/ 0 w 8369300"/>
              <a:gd name="connsiteY5" fmla="*/ 1066800 h 7368540"/>
              <a:gd name="connsiteX6" fmla="*/ 12700 w 8369300"/>
              <a:gd name="connsiteY6" fmla="*/ 0 h 7368540"/>
              <a:gd name="connsiteX7" fmla="*/ 8369300 w 8369300"/>
              <a:gd name="connsiteY7" fmla="*/ 50800 h 7368540"/>
              <a:gd name="connsiteX8" fmla="*/ 8369300 w 8369300"/>
              <a:gd name="connsiteY8" fmla="*/ 5816600 h 7368540"/>
              <a:gd name="connsiteX9" fmla="*/ 7825740 w 8369300"/>
              <a:gd name="connsiteY9" fmla="*/ 7368540 h 7368540"/>
              <a:gd name="connsiteX10" fmla="*/ 7239000 w 8369300"/>
              <a:gd name="connsiteY10" fmla="*/ 6972300 h 7368540"/>
              <a:gd name="connsiteX0" fmla="*/ 7239000 w 8369300"/>
              <a:gd name="connsiteY0" fmla="*/ 6972300 h 6974723"/>
              <a:gd name="connsiteX1" fmla="*/ 2159000 w 8369300"/>
              <a:gd name="connsiteY1" fmla="*/ 5727700 h 6974723"/>
              <a:gd name="connsiteX2" fmla="*/ 2184400 w 8369300"/>
              <a:gd name="connsiteY2" fmla="*/ 2095500 h 6974723"/>
              <a:gd name="connsiteX3" fmla="*/ 1435100 w 8369300"/>
              <a:gd name="connsiteY3" fmla="*/ 2070100 h 6974723"/>
              <a:gd name="connsiteX4" fmla="*/ 1460500 w 8369300"/>
              <a:gd name="connsiteY4" fmla="*/ 1117600 h 6974723"/>
              <a:gd name="connsiteX5" fmla="*/ 0 w 8369300"/>
              <a:gd name="connsiteY5" fmla="*/ 1066800 h 6974723"/>
              <a:gd name="connsiteX6" fmla="*/ 12700 w 8369300"/>
              <a:gd name="connsiteY6" fmla="*/ 0 h 6974723"/>
              <a:gd name="connsiteX7" fmla="*/ 8369300 w 8369300"/>
              <a:gd name="connsiteY7" fmla="*/ 50800 h 6974723"/>
              <a:gd name="connsiteX8" fmla="*/ 8369300 w 8369300"/>
              <a:gd name="connsiteY8" fmla="*/ 5816600 h 6974723"/>
              <a:gd name="connsiteX9" fmla="*/ 7239000 w 8369300"/>
              <a:gd name="connsiteY9" fmla="*/ 6972300 h 6974723"/>
              <a:gd name="connsiteX0" fmla="*/ 8369300 w 8369300"/>
              <a:gd name="connsiteY0" fmla="*/ 5816600 h 6374161"/>
              <a:gd name="connsiteX1" fmla="*/ 2159000 w 8369300"/>
              <a:gd name="connsiteY1" fmla="*/ 5727700 h 6374161"/>
              <a:gd name="connsiteX2" fmla="*/ 2184400 w 8369300"/>
              <a:gd name="connsiteY2" fmla="*/ 2095500 h 6374161"/>
              <a:gd name="connsiteX3" fmla="*/ 1435100 w 8369300"/>
              <a:gd name="connsiteY3" fmla="*/ 2070100 h 6374161"/>
              <a:gd name="connsiteX4" fmla="*/ 1460500 w 8369300"/>
              <a:gd name="connsiteY4" fmla="*/ 1117600 h 6374161"/>
              <a:gd name="connsiteX5" fmla="*/ 0 w 8369300"/>
              <a:gd name="connsiteY5" fmla="*/ 1066800 h 6374161"/>
              <a:gd name="connsiteX6" fmla="*/ 12700 w 8369300"/>
              <a:gd name="connsiteY6" fmla="*/ 0 h 6374161"/>
              <a:gd name="connsiteX7" fmla="*/ 8369300 w 8369300"/>
              <a:gd name="connsiteY7" fmla="*/ 50800 h 6374161"/>
              <a:gd name="connsiteX8" fmla="*/ 8369300 w 8369300"/>
              <a:gd name="connsiteY8" fmla="*/ 5816600 h 6374161"/>
              <a:gd name="connsiteX0" fmla="*/ 8369300 w 8369300"/>
              <a:gd name="connsiteY0" fmla="*/ 5816600 h 5999574"/>
              <a:gd name="connsiteX1" fmla="*/ 2159000 w 8369300"/>
              <a:gd name="connsiteY1" fmla="*/ 5727700 h 5999574"/>
              <a:gd name="connsiteX2" fmla="*/ 2184400 w 8369300"/>
              <a:gd name="connsiteY2" fmla="*/ 2095500 h 5999574"/>
              <a:gd name="connsiteX3" fmla="*/ 1435100 w 8369300"/>
              <a:gd name="connsiteY3" fmla="*/ 2070100 h 5999574"/>
              <a:gd name="connsiteX4" fmla="*/ 1460500 w 8369300"/>
              <a:gd name="connsiteY4" fmla="*/ 1117600 h 5999574"/>
              <a:gd name="connsiteX5" fmla="*/ 0 w 8369300"/>
              <a:gd name="connsiteY5" fmla="*/ 1066800 h 5999574"/>
              <a:gd name="connsiteX6" fmla="*/ 12700 w 8369300"/>
              <a:gd name="connsiteY6" fmla="*/ 0 h 5999574"/>
              <a:gd name="connsiteX7" fmla="*/ 8369300 w 8369300"/>
              <a:gd name="connsiteY7" fmla="*/ 50800 h 5999574"/>
              <a:gd name="connsiteX8" fmla="*/ 8369300 w 8369300"/>
              <a:gd name="connsiteY8" fmla="*/ 5816600 h 5999574"/>
              <a:gd name="connsiteX0" fmla="*/ 8369300 w 8369300"/>
              <a:gd name="connsiteY0" fmla="*/ 5816600 h 6030075"/>
              <a:gd name="connsiteX1" fmla="*/ 2159000 w 8369300"/>
              <a:gd name="connsiteY1" fmla="*/ 5727700 h 6030075"/>
              <a:gd name="connsiteX2" fmla="*/ 2184400 w 8369300"/>
              <a:gd name="connsiteY2" fmla="*/ 2095500 h 6030075"/>
              <a:gd name="connsiteX3" fmla="*/ 1435100 w 8369300"/>
              <a:gd name="connsiteY3" fmla="*/ 2070100 h 6030075"/>
              <a:gd name="connsiteX4" fmla="*/ 1460500 w 8369300"/>
              <a:gd name="connsiteY4" fmla="*/ 1117600 h 6030075"/>
              <a:gd name="connsiteX5" fmla="*/ 0 w 8369300"/>
              <a:gd name="connsiteY5" fmla="*/ 1066800 h 6030075"/>
              <a:gd name="connsiteX6" fmla="*/ 12700 w 8369300"/>
              <a:gd name="connsiteY6" fmla="*/ 0 h 6030075"/>
              <a:gd name="connsiteX7" fmla="*/ 8369300 w 8369300"/>
              <a:gd name="connsiteY7" fmla="*/ 50800 h 6030075"/>
              <a:gd name="connsiteX8" fmla="*/ 8369300 w 8369300"/>
              <a:gd name="connsiteY8" fmla="*/ 5816600 h 6030075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1460500 w 8369300"/>
              <a:gd name="connsiteY4" fmla="*/ 1117600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7124700"/>
              <a:gd name="connsiteX1" fmla="*/ 2159000 w 8369300"/>
              <a:gd name="connsiteY1" fmla="*/ 5727700 h 7124700"/>
              <a:gd name="connsiteX2" fmla="*/ 2184400 w 8369300"/>
              <a:gd name="connsiteY2" fmla="*/ 2095500 h 7124700"/>
              <a:gd name="connsiteX3" fmla="*/ 1435100 w 8369300"/>
              <a:gd name="connsiteY3" fmla="*/ 2070100 h 7124700"/>
              <a:gd name="connsiteX4" fmla="*/ 25400 w 8369300"/>
              <a:gd name="connsiteY4" fmla="*/ 7124700 h 7124700"/>
              <a:gd name="connsiteX5" fmla="*/ 0 w 8369300"/>
              <a:gd name="connsiteY5" fmla="*/ 1066800 h 7124700"/>
              <a:gd name="connsiteX6" fmla="*/ 12700 w 8369300"/>
              <a:gd name="connsiteY6" fmla="*/ 0 h 7124700"/>
              <a:gd name="connsiteX7" fmla="*/ 8369300 w 8369300"/>
              <a:gd name="connsiteY7" fmla="*/ 50800 h 7124700"/>
              <a:gd name="connsiteX8" fmla="*/ 8369300 w 8369300"/>
              <a:gd name="connsiteY8" fmla="*/ 5816600 h 7124700"/>
              <a:gd name="connsiteX0" fmla="*/ 8369300 w 9728200"/>
              <a:gd name="connsiteY0" fmla="*/ 5816600 h 7124700"/>
              <a:gd name="connsiteX1" fmla="*/ 2159000 w 9728200"/>
              <a:gd name="connsiteY1" fmla="*/ 5727700 h 7124700"/>
              <a:gd name="connsiteX2" fmla="*/ 2184400 w 9728200"/>
              <a:gd name="connsiteY2" fmla="*/ 2095500 h 7124700"/>
              <a:gd name="connsiteX3" fmla="*/ 1435100 w 9728200"/>
              <a:gd name="connsiteY3" fmla="*/ 20701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369300 w 9728200"/>
              <a:gd name="connsiteY8" fmla="*/ 5816600 h 7124700"/>
              <a:gd name="connsiteX0" fmla="*/ 9677400 w 9728200"/>
              <a:gd name="connsiteY0" fmla="*/ 1066800 h 7124700"/>
              <a:gd name="connsiteX1" fmla="*/ 2159000 w 9728200"/>
              <a:gd name="connsiteY1" fmla="*/ 5727700 h 7124700"/>
              <a:gd name="connsiteX2" fmla="*/ 2184400 w 9728200"/>
              <a:gd name="connsiteY2" fmla="*/ 2095500 h 7124700"/>
              <a:gd name="connsiteX3" fmla="*/ 1435100 w 9728200"/>
              <a:gd name="connsiteY3" fmla="*/ 20701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24700"/>
              <a:gd name="connsiteX1" fmla="*/ 7721600 w 9728200"/>
              <a:gd name="connsiteY1" fmla="*/ 1054100 h 7124700"/>
              <a:gd name="connsiteX2" fmla="*/ 2184400 w 9728200"/>
              <a:gd name="connsiteY2" fmla="*/ 2095500 h 7124700"/>
              <a:gd name="connsiteX3" fmla="*/ 1435100 w 9728200"/>
              <a:gd name="connsiteY3" fmla="*/ 20701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24700"/>
              <a:gd name="connsiteX1" fmla="*/ 7721600 w 9728200"/>
              <a:gd name="connsiteY1" fmla="*/ 1054100 h 7124700"/>
              <a:gd name="connsiteX2" fmla="*/ 2184400 w 9728200"/>
              <a:gd name="connsiteY2" fmla="*/ 2095500 h 7124700"/>
              <a:gd name="connsiteX3" fmla="*/ 1435100 w 9728200"/>
              <a:gd name="connsiteY3" fmla="*/ 20701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50100"/>
              <a:gd name="connsiteX1" fmla="*/ 7721600 w 9728200"/>
              <a:gd name="connsiteY1" fmla="*/ 1054100 h 7150100"/>
              <a:gd name="connsiteX2" fmla="*/ 7683500 w 9728200"/>
              <a:gd name="connsiteY2" fmla="*/ 7150100 h 7150100"/>
              <a:gd name="connsiteX3" fmla="*/ 1435100 w 9728200"/>
              <a:gd name="connsiteY3" fmla="*/ 2070100 h 7150100"/>
              <a:gd name="connsiteX4" fmla="*/ 25400 w 9728200"/>
              <a:gd name="connsiteY4" fmla="*/ 7124700 h 7150100"/>
              <a:gd name="connsiteX5" fmla="*/ 0 w 9728200"/>
              <a:gd name="connsiteY5" fmla="*/ 1066800 h 7150100"/>
              <a:gd name="connsiteX6" fmla="*/ 12700 w 9728200"/>
              <a:gd name="connsiteY6" fmla="*/ 0 h 7150100"/>
              <a:gd name="connsiteX7" fmla="*/ 9728200 w 9728200"/>
              <a:gd name="connsiteY7" fmla="*/ 50800 h 7150100"/>
              <a:gd name="connsiteX8" fmla="*/ 9677400 w 9728200"/>
              <a:gd name="connsiteY8" fmla="*/ 1066800 h 7150100"/>
              <a:gd name="connsiteX0" fmla="*/ 9677400 w 9728200"/>
              <a:gd name="connsiteY0" fmla="*/ 1066800 h 7150100"/>
              <a:gd name="connsiteX1" fmla="*/ 7721600 w 9728200"/>
              <a:gd name="connsiteY1" fmla="*/ 1054100 h 7150100"/>
              <a:gd name="connsiteX2" fmla="*/ 7683500 w 9728200"/>
              <a:gd name="connsiteY2" fmla="*/ 7150100 h 7150100"/>
              <a:gd name="connsiteX3" fmla="*/ 5715000 w 9728200"/>
              <a:gd name="connsiteY3" fmla="*/ 2654300 h 7150100"/>
              <a:gd name="connsiteX4" fmla="*/ 25400 w 9728200"/>
              <a:gd name="connsiteY4" fmla="*/ 7124700 h 7150100"/>
              <a:gd name="connsiteX5" fmla="*/ 0 w 9728200"/>
              <a:gd name="connsiteY5" fmla="*/ 1066800 h 7150100"/>
              <a:gd name="connsiteX6" fmla="*/ 12700 w 9728200"/>
              <a:gd name="connsiteY6" fmla="*/ 0 h 7150100"/>
              <a:gd name="connsiteX7" fmla="*/ 9728200 w 9728200"/>
              <a:gd name="connsiteY7" fmla="*/ 50800 h 7150100"/>
              <a:gd name="connsiteX8" fmla="*/ 9677400 w 9728200"/>
              <a:gd name="connsiteY8" fmla="*/ 1066800 h 7150100"/>
              <a:gd name="connsiteX0" fmla="*/ 9677400 w 9944100"/>
              <a:gd name="connsiteY0" fmla="*/ 1066800 h 7124700"/>
              <a:gd name="connsiteX1" fmla="*/ 7721600 w 9944100"/>
              <a:gd name="connsiteY1" fmla="*/ 1054100 h 7124700"/>
              <a:gd name="connsiteX2" fmla="*/ 9944100 w 9944100"/>
              <a:gd name="connsiteY2" fmla="*/ 1638300 h 7124700"/>
              <a:gd name="connsiteX3" fmla="*/ 5715000 w 9944100"/>
              <a:gd name="connsiteY3" fmla="*/ 2654300 h 7124700"/>
              <a:gd name="connsiteX4" fmla="*/ 25400 w 9944100"/>
              <a:gd name="connsiteY4" fmla="*/ 7124700 h 7124700"/>
              <a:gd name="connsiteX5" fmla="*/ 0 w 9944100"/>
              <a:gd name="connsiteY5" fmla="*/ 1066800 h 7124700"/>
              <a:gd name="connsiteX6" fmla="*/ 12700 w 9944100"/>
              <a:gd name="connsiteY6" fmla="*/ 0 h 7124700"/>
              <a:gd name="connsiteX7" fmla="*/ 9728200 w 9944100"/>
              <a:gd name="connsiteY7" fmla="*/ 50800 h 7124700"/>
              <a:gd name="connsiteX8" fmla="*/ 9677400 w 9944100"/>
              <a:gd name="connsiteY8" fmla="*/ 1066800 h 7124700"/>
              <a:gd name="connsiteX0" fmla="*/ 9677400 w 9944100"/>
              <a:gd name="connsiteY0" fmla="*/ 1066800 h 7124700"/>
              <a:gd name="connsiteX1" fmla="*/ 7721600 w 9944100"/>
              <a:gd name="connsiteY1" fmla="*/ 1054100 h 7124700"/>
              <a:gd name="connsiteX2" fmla="*/ 9944100 w 9944100"/>
              <a:gd name="connsiteY2" fmla="*/ 1638300 h 7124700"/>
              <a:gd name="connsiteX3" fmla="*/ 7696200 w 9944100"/>
              <a:gd name="connsiteY3" fmla="*/ 6959600 h 7124700"/>
              <a:gd name="connsiteX4" fmla="*/ 25400 w 9944100"/>
              <a:gd name="connsiteY4" fmla="*/ 7124700 h 7124700"/>
              <a:gd name="connsiteX5" fmla="*/ 0 w 9944100"/>
              <a:gd name="connsiteY5" fmla="*/ 1066800 h 7124700"/>
              <a:gd name="connsiteX6" fmla="*/ 12700 w 9944100"/>
              <a:gd name="connsiteY6" fmla="*/ 0 h 7124700"/>
              <a:gd name="connsiteX7" fmla="*/ 9728200 w 9944100"/>
              <a:gd name="connsiteY7" fmla="*/ 50800 h 7124700"/>
              <a:gd name="connsiteX8" fmla="*/ 9677400 w 9944100"/>
              <a:gd name="connsiteY8" fmla="*/ 1066800 h 7124700"/>
              <a:gd name="connsiteX0" fmla="*/ 9677400 w 9728200"/>
              <a:gd name="connsiteY0" fmla="*/ 1066800 h 7124700"/>
              <a:gd name="connsiteX1" fmla="*/ 7721600 w 9728200"/>
              <a:gd name="connsiteY1" fmla="*/ 1054100 h 7124700"/>
              <a:gd name="connsiteX2" fmla="*/ 7645400 w 9728200"/>
              <a:gd name="connsiteY2" fmla="*/ 1143000 h 7124700"/>
              <a:gd name="connsiteX3" fmla="*/ 7696200 w 9728200"/>
              <a:gd name="connsiteY3" fmla="*/ 6959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24700"/>
              <a:gd name="connsiteX1" fmla="*/ 8153400 w 9728200"/>
              <a:gd name="connsiteY1" fmla="*/ 1117600 h 7124700"/>
              <a:gd name="connsiteX2" fmla="*/ 7645400 w 9728200"/>
              <a:gd name="connsiteY2" fmla="*/ 1143000 h 7124700"/>
              <a:gd name="connsiteX3" fmla="*/ 7696200 w 9728200"/>
              <a:gd name="connsiteY3" fmla="*/ 6959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24700"/>
              <a:gd name="connsiteX1" fmla="*/ 8153400 w 9728200"/>
              <a:gd name="connsiteY1" fmla="*/ 1117600 h 7124700"/>
              <a:gd name="connsiteX2" fmla="*/ 7645400 w 9728200"/>
              <a:gd name="connsiteY2" fmla="*/ 1143000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130300 h 7124700"/>
              <a:gd name="connsiteX1" fmla="*/ 8153400 w 9728200"/>
              <a:gd name="connsiteY1" fmla="*/ 1117600 h 7124700"/>
              <a:gd name="connsiteX2" fmla="*/ 7645400 w 9728200"/>
              <a:gd name="connsiteY2" fmla="*/ 1143000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9677400 w 9728200"/>
              <a:gd name="connsiteY0" fmla="*/ 1130300 h 7124700"/>
              <a:gd name="connsiteX1" fmla="*/ 8153400 w 9728200"/>
              <a:gd name="connsiteY1" fmla="*/ 1117600 h 7124700"/>
              <a:gd name="connsiteX2" fmla="*/ 7658100 w 9728200"/>
              <a:gd name="connsiteY2" fmla="*/ 1104900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9677400 w 9728200"/>
              <a:gd name="connsiteY0" fmla="*/ 1130300 h 7124700"/>
              <a:gd name="connsiteX1" fmla="*/ 8153400 w 9728200"/>
              <a:gd name="connsiteY1" fmla="*/ 1117600 h 7124700"/>
              <a:gd name="connsiteX2" fmla="*/ 6424386 w 9728200"/>
              <a:gd name="connsiteY2" fmla="*/ 1191986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9677400 w 9728200"/>
              <a:gd name="connsiteY0" fmla="*/ 1130300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9677400 w 9728200"/>
              <a:gd name="connsiteY0" fmla="*/ 1130300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6905171 w 9728200"/>
              <a:gd name="connsiteY8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7566932 w 9728200"/>
              <a:gd name="connsiteY8" fmla="*/ 1667689 h 7124700"/>
              <a:gd name="connsiteX9" fmla="*/ 6905171 w 9728200"/>
              <a:gd name="connsiteY9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437789 w 9728200"/>
              <a:gd name="connsiteY8" fmla="*/ 2132146 h 7124700"/>
              <a:gd name="connsiteX9" fmla="*/ 6905171 w 9728200"/>
              <a:gd name="connsiteY9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655504 w 9728200"/>
              <a:gd name="connsiteY8" fmla="*/ 1798318 h 7124700"/>
              <a:gd name="connsiteX9" fmla="*/ 8437789 w 9728200"/>
              <a:gd name="connsiteY9" fmla="*/ 2132146 h 7124700"/>
              <a:gd name="connsiteX10" fmla="*/ 6905171 w 9728200"/>
              <a:gd name="connsiteY10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466819 w 9728200"/>
              <a:gd name="connsiteY8" fmla="*/ 3061061 h 7124700"/>
              <a:gd name="connsiteX9" fmla="*/ 8437789 w 9728200"/>
              <a:gd name="connsiteY9" fmla="*/ 2132146 h 7124700"/>
              <a:gd name="connsiteX10" fmla="*/ 6905171 w 9728200"/>
              <a:gd name="connsiteY10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568418 w 9728200"/>
              <a:gd name="connsiteY8" fmla="*/ 2727232 h 7124700"/>
              <a:gd name="connsiteX9" fmla="*/ 8466819 w 9728200"/>
              <a:gd name="connsiteY9" fmla="*/ 3061061 h 7124700"/>
              <a:gd name="connsiteX10" fmla="*/ 8437789 w 9728200"/>
              <a:gd name="connsiteY10" fmla="*/ 2132146 h 7124700"/>
              <a:gd name="connsiteX11" fmla="*/ 6905171 w 9728200"/>
              <a:gd name="connsiteY11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6492876 w 9728200"/>
              <a:gd name="connsiteY8" fmla="*/ 3032032 h 7124700"/>
              <a:gd name="connsiteX9" fmla="*/ 8466819 w 9728200"/>
              <a:gd name="connsiteY9" fmla="*/ 3061061 h 7124700"/>
              <a:gd name="connsiteX10" fmla="*/ 8437789 w 9728200"/>
              <a:gd name="connsiteY10" fmla="*/ 2132146 h 7124700"/>
              <a:gd name="connsiteX11" fmla="*/ 6905171 w 9728200"/>
              <a:gd name="connsiteY11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6768646 w 9728200"/>
              <a:gd name="connsiteY8" fmla="*/ 2799803 h 7124700"/>
              <a:gd name="connsiteX9" fmla="*/ 6492876 w 9728200"/>
              <a:gd name="connsiteY9" fmla="*/ 3032032 h 7124700"/>
              <a:gd name="connsiteX10" fmla="*/ 8466819 w 9728200"/>
              <a:gd name="connsiteY10" fmla="*/ 3061061 h 7124700"/>
              <a:gd name="connsiteX11" fmla="*/ 8437789 w 9728200"/>
              <a:gd name="connsiteY11" fmla="*/ 2132146 h 7124700"/>
              <a:gd name="connsiteX12" fmla="*/ 6905171 w 9728200"/>
              <a:gd name="connsiteY12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6594475 w 9728200"/>
              <a:gd name="connsiteY8" fmla="*/ 7023460 h 7124700"/>
              <a:gd name="connsiteX9" fmla="*/ 6492876 w 9728200"/>
              <a:gd name="connsiteY9" fmla="*/ 3032032 h 7124700"/>
              <a:gd name="connsiteX10" fmla="*/ 8466819 w 9728200"/>
              <a:gd name="connsiteY10" fmla="*/ 3061061 h 7124700"/>
              <a:gd name="connsiteX11" fmla="*/ 8437789 w 9728200"/>
              <a:gd name="connsiteY11" fmla="*/ 2132146 h 7124700"/>
              <a:gd name="connsiteX12" fmla="*/ 6905171 w 9728200"/>
              <a:gd name="connsiteY12" fmla="*/ 2218872 h 7124700"/>
              <a:gd name="connsiteX0" fmla="*/ 6905171 w 10252075"/>
              <a:gd name="connsiteY0" fmla="*/ 2218872 h 7124700"/>
              <a:gd name="connsiteX1" fmla="*/ 6905172 w 10252075"/>
              <a:gd name="connsiteY1" fmla="*/ 1161143 h 7124700"/>
              <a:gd name="connsiteX2" fmla="*/ 6424386 w 10252075"/>
              <a:gd name="connsiteY2" fmla="*/ 1191986 h 7124700"/>
              <a:gd name="connsiteX3" fmla="*/ 6576786 w 10252075"/>
              <a:gd name="connsiteY3" fmla="*/ 6999514 h 7124700"/>
              <a:gd name="connsiteX4" fmla="*/ 25400 w 10252075"/>
              <a:gd name="connsiteY4" fmla="*/ 7124700 h 7124700"/>
              <a:gd name="connsiteX5" fmla="*/ 0 w 10252075"/>
              <a:gd name="connsiteY5" fmla="*/ 1066800 h 7124700"/>
              <a:gd name="connsiteX6" fmla="*/ 12700 w 10252075"/>
              <a:gd name="connsiteY6" fmla="*/ 0 h 7124700"/>
              <a:gd name="connsiteX7" fmla="*/ 9728200 w 10252075"/>
              <a:gd name="connsiteY7" fmla="*/ 50800 h 7124700"/>
              <a:gd name="connsiteX8" fmla="*/ 10252075 w 10252075"/>
              <a:gd name="connsiteY8" fmla="*/ 2320831 h 7124700"/>
              <a:gd name="connsiteX9" fmla="*/ 6492876 w 10252075"/>
              <a:gd name="connsiteY9" fmla="*/ 3032032 h 7124700"/>
              <a:gd name="connsiteX10" fmla="*/ 8466819 w 10252075"/>
              <a:gd name="connsiteY10" fmla="*/ 3061061 h 7124700"/>
              <a:gd name="connsiteX11" fmla="*/ 8437789 w 10252075"/>
              <a:gd name="connsiteY11" fmla="*/ 2132146 h 7124700"/>
              <a:gd name="connsiteX12" fmla="*/ 6905171 w 10252075"/>
              <a:gd name="connsiteY12" fmla="*/ 2218872 h 7124700"/>
              <a:gd name="connsiteX0" fmla="*/ 6905171 w 10455276"/>
              <a:gd name="connsiteY0" fmla="*/ 2218872 h 7124700"/>
              <a:gd name="connsiteX1" fmla="*/ 6905172 w 10455276"/>
              <a:gd name="connsiteY1" fmla="*/ 1161143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37789 w 10455276"/>
              <a:gd name="connsiteY11" fmla="*/ 2132146 h 7124700"/>
              <a:gd name="connsiteX12" fmla="*/ 6905171 w 10455276"/>
              <a:gd name="connsiteY12" fmla="*/ 2218872 h 7124700"/>
              <a:gd name="connsiteX0" fmla="*/ 6914696 w 10455276"/>
              <a:gd name="connsiteY0" fmla="*/ 2133147 h 7124700"/>
              <a:gd name="connsiteX1" fmla="*/ 6905172 w 10455276"/>
              <a:gd name="connsiteY1" fmla="*/ 1161143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37789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455276"/>
              <a:gd name="connsiteY0" fmla="*/ 2133147 h 7124700"/>
              <a:gd name="connsiteX1" fmla="*/ 6900410 w 10455276"/>
              <a:gd name="connsiteY1" fmla="*/ 1189718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37789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455276"/>
              <a:gd name="connsiteY0" fmla="*/ 2133147 h 7124700"/>
              <a:gd name="connsiteX1" fmla="*/ 6900410 w 10455276"/>
              <a:gd name="connsiteY1" fmla="*/ 1189718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75889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455276"/>
              <a:gd name="connsiteY0" fmla="*/ 2133147 h 7124700"/>
              <a:gd name="connsiteX1" fmla="*/ 6900410 w 10455276"/>
              <a:gd name="connsiteY1" fmla="*/ 1189718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71126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455276"/>
              <a:gd name="connsiteY0" fmla="*/ 2133147 h 7124700"/>
              <a:gd name="connsiteX1" fmla="*/ 6900410 w 10455276"/>
              <a:gd name="connsiteY1" fmla="*/ 1189718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76344 w 10455276"/>
              <a:gd name="connsiteY10" fmla="*/ 2808649 h 7124700"/>
              <a:gd name="connsiteX11" fmla="*/ 8471126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252075"/>
              <a:gd name="connsiteY0" fmla="*/ 2133147 h 7124700"/>
              <a:gd name="connsiteX1" fmla="*/ 6900410 w 10252075"/>
              <a:gd name="connsiteY1" fmla="*/ 1189718 h 7124700"/>
              <a:gd name="connsiteX2" fmla="*/ 6424386 w 10252075"/>
              <a:gd name="connsiteY2" fmla="*/ 1191986 h 7124700"/>
              <a:gd name="connsiteX3" fmla="*/ 6576786 w 10252075"/>
              <a:gd name="connsiteY3" fmla="*/ 6999514 h 7124700"/>
              <a:gd name="connsiteX4" fmla="*/ 25400 w 10252075"/>
              <a:gd name="connsiteY4" fmla="*/ 7124700 h 7124700"/>
              <a:gd name="connsiteX5" fmla="*/ 0 w 10252075"/>
              <a:gd name="connsiteY5" fmla="*/ 1066800 h 7124700"/>
              <a:gd name="connsiteX6" fmla="*/ 12700 w 10252075"/>
              <a:gd name="connsiteY6" fmla="*/ 0 h 7124700"/>
              <a:gd name="connsiteX7" fmla="*/ 9728200 w 10252075"/>
              <a:gd name="connsiteY7" fmla="*/ 50800 h 7124700"/>
              <a:gd name="connsiteX8" fmla="*/ 10252075 w 10252075"/>
              <a:gd name="connsiteY8" fmla="*/ 2320831 h 7124700"/>
              <a:gd name="connsiteX9" fmla="*/ 10250488 w 10252075"/>
              <a:gd name="connsiteY9" fmla="*/ 2815452 h 7124700"/>
              <a:gd name="connsiteX10" fmla="*/ 8476344 w 10252075"/>
              <a:gd name="connsiteY10" fmla="*/ 2808649 h 7124700"/>
              <a:gd name="connsiteX11" fmla="*/ 8471126 w 10252075"/>
              <a:gd name="connsiteY11" fmla="*/ 2132146 h 7124700"/>
              <a:gd name="connsiteX12" fmla="*/ 6914696 w 10252075"/>
              <a:gd name="connsiteY12" fmla="*/ 2133147 h 7124700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576786 w 10313988"/>
              <a:gd name="connsiteY3" fmla="*/ 7010626 h 7135812"/>
              <a:gd name="connsiteX4" fmla="*/ 25400 w 10313988"/>
              <a:gd name="connsiteY4" fmla="*/ 7135812 h 7135812"/>
              <a:gd name="connsiteX5" fmla="*/ 0 w 10313988"/>
              <a:gd name="connsiteY5" fmla="*/ 1077912 h 7135812"/>
              <a:gd name="connsiteX6" fmla="*/ 12700 w 10313988"/>
              <a:gd name="connsiteY6" fmla="*/ 11112 h 7135812"/>
              <a:gd name="connsiteX7" fmla="*/ 10313988 w 10313988"/>
              <a:gd name="connsiteY7" fmla="*/ 0 h 7135812"/>
              <a:gd name="connsiteX8" fmla="*/ 10252075 w 10313988"/>
              <a:gd name="connsiteY8" fmla="*/ 2331943 h 7135812"/>
              <a:gd name="connsiteX9" fmla="*/ 10250488 w 10313988"/>
              <a:gd name="connsiteY9" fmla="*/ 2826564 h 7135812"/>
              <a:gd name="connsiteX10" fmla="*/ 8476344 w 10313988"/>
              <a:gd name="connsiteY10" fmla="*/ 2819761 h 7135812"/>
              <a:gd name="connsiteX11" fmla="*/ 8471126 w 10313988"/>
              <a:gd name="connsiteY11" fmla="*/ 2143258 h 7135812"/>
              <a:gd name="connsiteX12" fmla="*/ 6914696 w 10313988"/>
              <a:gd name="connsiteY12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92874 w 10313988"/>
              <a:gd name="connsiteY3" fmla="*/ 4292824 h 7135812"/>
              <a:gd name="connsiteX4" fmla="*/ 6576786 w 10313988"/>
              <a:gd name="connsiteY4" fmla="*/ 7010626 h 7135812"/>
              <a:gd name="connsiteX5" fmla="*/ 25400 w 10313988"/>
              <a:gd name="connsiteY5" fmla="*/ 7135812 h 7135812"/>
              <a:gd name="connsiteX6" fmla="*/ 0 w 10313988"/>
              <a:gd name="connsiteY6" fmla="*/ 1077912 h 7135812"/>
              <a:gd name="connsiteX7" fmla="*/ 12700 w 10313988"/>
              <a:gd name="connsiteY7" fmla="*/ 11112 h 7135812"/>
              <a:gd name="connsiteX8" fmla="*/ 10313988 w 10313988"/>
              <a:gd name="connsiteY8" fmla="*/ 0 h 7135812"/>
              <a:gd name="connsiteX9" fmla="*/ 10252075 w 10313988"/>
              <a:gd name="connsiteY9" fmla="*/ 2331943 h 7135812"/>
              <a:gd name="connsiteX10" fmla="*/ 10250488 w 10313988"/>
              <a:gd name="connsiteY10" fmla="*/ 2826564 h 7135812"/>
              <a:gd name="connsiteX11" fmla="*/ 8476344 w 10313988"/>
              <a:gd name="connsiteY11" fmla="*/ 2819761 h 7135812"/>
              <a:gd name="connsiteX12" fmla="*/ 8471126 w 10313988"/>
              <a:gd name="connsiteY12" fmla="*/ 2143258 h 7135812"/>
              <a:gd name="connsiteX13" fmla="*/ 6914696 w 10313988"/>
              <a:gd name="connsiteY13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6576786 w 10313988"/>
              <a:gd name="connsiteY4" fmla="*/ 7010626 h 7135812"/>
              <a:gd name="connsiteX5" fmla="*/ 25400 w 10313988"/>
              <a:gd name="connsiteY5" fmla="*/ 7135812 h 7135812"/>
              <a:gd name="connsiteX6" fmla="*/ 0 w 10313988"/>
              <a:gd name="connsiteY6" fmla="*/ 1077912 h 7135812"/>
              <a:gd name="connsiteX7" fmla="*/ 12700 w 10313988"/>
              <a:gd name="connsiteY7" fmla="*/ 11112 h 7135812"/>
              <a:gd name="connsiteX8" fmla="*/ 10313988 w 10313988"/>
              <a:gd name="connsiteY8" fmla="*/ 0 h 7135812"/>
              <a:gd name="connsiteX9" fmla="*/ 10252075 w 10313988"/>
              <a:gd name="connsiteY9" fmla="*/ 2331943 h 7135812"/>
              <a:gd name="connsiteX10" fmla="*/ 10250488 w 10313988"/>
              <a:gd name="connsiteY10" fmla="*/ 2826564 h 7135812"/>
              <a:gd name="connsiteX11" fmla="*/ 8476344 w 10313988"/>
              <a:gd name="connsiteY11" fmla="*/ 2819761 h 7135812"/>
              <a:gd name="connsiteX12" fmla="*/ 8471126 w 10313988"/>
              <a:gd name="connsiteY12" fmla="*/ 2143258 h 7135812"/>
              <a:gd name="connsiteX13" fmla="*/ 6914696 w 10313988"/>
              <a:gd name="connsiteY13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6464299 w 10313988"/>
              <a:gd name="connsiteY4" fmla="*/ 3247932 h 7135812"/>
              <a:gd name="connsiteX5" fmla="*/ 6576786 w 10313988"/>
              <a:gd name="connsiteY5" fmla="*/ 7010626 h 7135812"/>
              <a:gd name="connsiteX6" fmla="*/ 25400 w 10313988"/>
              <a:gd name="connsiteY6" fmla="*/ 7135812 h 7135812"/>
              <a:gd name="connsiteX7" fmla="*/ 0 w 10313988"/>
              <a:gd name="connsiteY7" fmla="*/ 1077912 h 7135812"/>
              <a:gd name="connsiteX8" fmla="*/ 12700 w 10313988"/>
              <a:gd name="connsiteY8" fmla="*/ 11112 h 7135812"/>
              <a:gd name="connsiteX9" fmla="*/ 10313988 w 10313988"/>
              <a:gd name="connsiteY9" fmla="*/ 0 h 7135812"/>
              <a:gd name="connsiteX10" fmla="*/ 10252075 w 10313988"/>
              <a:gd name="connsiteY10" fmla="*/ 2331943 h 7135812"/>
              <a:gd name="connsiteX11" fmla="*/ 10250488 w 10313988"/>
              <a:gd name="connsiteY11" fmla="*/ 2826564 h 7135812"/>
              <a:gd name="connsiteX12" fmla="*/ 8476344 w 10313988"/>
              <a:gd name="connsiteY12" fmla="*/ 2819761 h 7135812"/>
              <a:gd name="connsiteX13" fmla="*/ 8471126 w 10313988"/>
              <a:gd name="connsiteY13" fmla="*/ 2143258 h 7135812"/>
              <a:gd name="connsiteX14" fmla="*/ 6914696 w 10313988"/>
              <a:gd name="connsiteY14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164511 w 10313988"/>
              <a:gd name="connsiteY4" fmla="*/ 3028857 h 7135812"/>
              <a:gd name="connsiteX5" fmla="*/ 6576786 w 10313988"/>
              <a:gd name="connsiteY5" fmla="*/ 7010626 h 7135812"/>
              <a:gd name="connsiteX6" fmla="*/ 25400 w 10313988"/>
              <a:gd name="connsiteY6" fmla="*/ 7135812 h 7135812"/>
              <a:gd name="connsiteX7" fmla="*/ 0 w 10313988"/>
              <a:gd name="connsiteY7" fmla="*/ 1077912 h 7135812"/>
              <a:gd name="connsiteX8" fmla="*/ 12700 w 10313988"/>
              <a:gd name="connsiteY8" fmla="*/ 11112 h 7135812"/>
              <a:gd name="connsiteX9" fmla="*/ 10313988 w 10313988"/>
              <a:gd name="connsiteY9" fmla="*/ 0 h 7135812"/>
              <a:gd name="connsiteX10" fmla="*/ 10252075 w 10313988"/>
              <a:gd name="connsiteY10" fmla="*/ 2331943 h 7135812"/>
              <a:gd name="connsiteX11" fmla="*/ 10250488 w 10313988"/>
              <a:gd name="connsiteY11" fmla="*/ 2826564 h 7135812"/>
              <a:gd name="connsiteX12" fmla="*/ 8476344 w 10313988"/>
              <a:gd name="connsiteY12" fmla="*/ 2819761 h 7135812"/>
              <a:gd name="connsiteX13" fmla="*/ 8471126 w 10313988"/>
              <a:gd name="connsiteY13" fmla="*/ 2143258 h 7135812"/>
              <a:gd name="connsiteX14" fmla="*/ 6914696 w 10313988"/>
              <a:gd name="connsiteY14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164511 w 10313988"/>
              <a:gd name="connsiteY4" fmla="*/ 3028857 h 7135812"/>
              <a:gd name="connsiteX5" fmla="*/ 7915274 w 10313988"/>
              <a:gd name="connsiteY5" fmla="*/ 3646394 h 7135812"/>
              <a:gd name="connsiteX6" fmla="*/ 6576786 w 10313988"/>
              <a:gd name="connsiteY6" fmla="*/ 7010626 h 7135812"/>
              <a:gd name="connsiteX7" fmla="*/ 25400 w 10313988"/>
              <a:gd name="connsiteY7" fmla="*/ 7135812 h 7135812"/>
              <a:gd name="connsiteX8" fmla="*/ 0 w 10313988"/>
              <a:gd name="connsiteY8" fmla="*/ 1077912 h 7135812"/>
              <a:gd name="connsiteX9" fmla="*/ 12700 w 10313988"/>
              <a:gd name="connsiteY9" fmla="*/ 11112 h 7135812"/>
              <a:gd name="connsiteX10" fmla="*/ 10313988 w 10313988"/>
              <a:gd name="connsiteY10" fmla="*/ 0 h 7135812"/>
              <a:gd name="connsiteX11" fmla="*/ 10252075 w 10313988"/>
              <a:gd name="connsiteY11" fmla="*/ 2331943 h 7135812"/>
              <a:gd name="connsiteX12" fmla="*/ 10250488 w 10313988"/>
              <a:gd name="connsiteY12" fmla="*/ 2826564 h 7135812"/>
              <a:gd name="connsiteX13" fmla="*/ 8476344 w 10313988"/>
              <a:gd name="connsiteY13" fmla="*/ 2819761 h 7135812"/>
              <a:gd name="connsiteX14" fmla="*/ 8471126 w 10313988"/>
              <a:gd name="connsiteY14" fmla="*/ 2143258 h 7135812"/>
              <a:gd name="connsiteX15" fmla="*/ 6914696 w 10313988"/>
              <a:gd name="connsiteY15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164511 w 10313988"/>
              <a:gd name="connsiteY4" fmla="*/ 3028857 h 7135812"/>
              <a:gd name="connsiteX5" fmla="*/ 8480424 w 10313988"/>
              <a:gd name="connsiteY5" fmla="*/ 2833594 h 7135812"/>
              <a:gd name="connsiteX6" fmla="*/ 6576786 w 10313988"/>
              <a:gd name="connsiteY6" fmla="*/ 7010626 h 7135812"/>
              <a:gd name="connsiteX7" fmla="*/ 25400 w 10313988"/>
              <a:gd name="connsiteY7" fmla="*/ 7135812 h 7135812"/>
              <a:gd name="connsiteX8" fmla="*/ 0 w 10313988"/>
              <a:gd name="connsiteY8" fmla="*/ 1077912 h 7135812"/>
              <a:gd name="connsiteX9" fmla="*/ 12700 w 10313988"/>
              <a:gd name="connsiteY9" fmla="*/ 11112 h 7135812"/>
              <a:gd name="connsiteX10" fmla="*/ 10313988 w 10313988"/>
              <a:gd name="connsiteY10" fmla="*/ 0 h 7135812"/>
              <a:gd name="connsiteX11" fmla="*/ 10252075 w 10313988"/>
              <a:gd name="connsiteY11" fmla="*/ 2331943 h 7135812"/>
              <a:gd name="connsiteX12" fmla="*/ 10250488 w 10313988"/>
              <a:gd name="connsiteY12" fmla="*/ 2826564 h 7135812"/>
              <a:gd name="connsiteX13" fmla="*/ 8476344 w 10313988"/>
              <a:gd name="connsiteY13" fmla="*/ 2819761 h 7135812"/>
              <a:gd name="connsiteX14" fmla="*/ 8471126 w 10313988"/>
              <a:gd name="connsiteY14" fmla="*/ 2143258 h 7135812"/>
              <a:gd name="connsiteX15" fmla="*/ 6914696 w 10313988"/>
              <a:gd name="connsiteY15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482011 w 10313988"/>
              <a:gd name="connsiteY4" fmla="*/ 3016157 h 7135812"/>
              <a:gd name="connsiteX5" fmla="*/ 8480424 w 10313988"/>
              <a:gd name="connsiteY5" fmla="*/ 2833594 h 7135812"/>
              <a:gd name="connsiteX6" fmla="*/ 6576786 w 10313988"/>
              <a:gd name="connsiteY6" fmla="*/ 7010626 h 7135812"/>
              <a:gd name="connsiteX7" fmla="*/ 25400 w 10313988"/>
              <a:gd name="connsiteY7" fmla="*/ 7135812 h 7135812"/>
              <a:gd name="connsiteX8" fmla="*/ 0 w 10313988"/>
              <a:gd name="connsiteY8" fmla="*/ 1077912 h 7135812"/>
              <a:gd name="connsiteX9" fmla="*/ 12700 w 10313988"/>
              <a:gd name="connsiteY9" fmla="*/ 11112 h 7135812"/>
              <a:gd name="connsiteX10" fmla="*/ 10313988 w 10313988"/>
              <a:gd name="connsiteY10" fmla="*/ 0 h 7135812"/>
              <a:gd name="connsiteX11" fmla="*/ 10252075 w 10313988"/>
              <a:gd name="connsiteY11" fmla="*/ 2331943 h 7135812"/>
              <a:gd name="connsiteX12" fmla="*/ 10250488 w 10313988"/>
              <a:gd name="connsiteY12" fmla="*/ 2826564 h 7135812"/>
              <a:gd name="connsiteX13" fmla="*/ 8476344 w 10313988"/>
              <a:gd name="connsiteY13" fmla="*/ 2819761 h 7135812"/>
              <a:gd name="connsiteX14" fmla="*/ 8471126 w 10313988"/>
              <a:gd name="connsiteY14" fmla="*/ 2143258 h 7135812"/>
              <a:gd name="connsiteX15" fmla="*/ 6914696 w 10313988"/>
              <a:gd name="connsiteY15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482011 w 10313988"/>
              <a:gd name="connsiteY4" fmla="*/ 3016157 h 7135812"/>
              <a:gd name="connsiteX5" fmla="*/ 8480424 w 10313988"/>
              <a:gd name="connsiteY5" fmla="*/ 2833594 h 7135812"/>
              <a:gd name="connsiteX6" fmla="*/ 8169274 w 10313988"/>
              <a:gd name="connsiteY6" fmla="*/ 3481294 h 7135812"/>
              <a:gd name="connsiteX7" fmla="*/ 6576786 w 10313988"/>
              <a:gd name="connsiteY7" fmla="*/ 7010626 h 7135812"/>
              <a:gd name="connsiteX8" fmla="*/ 25400 w 10313988"/>
              <a:gd name="connsiteY8" fmla="*/ 7135812 h 7135812"/>
              <a:gd name="connsiteX9" fmla="*/ 0 w 10313988"/>
              <a:gd name="connsiteY9" fmla="*/ 1077912 h 7135812"/>
              <a:gd name="connsiteX10" fmla="*/ 12700 w 10313988"/>
              <a:gd name="connsiteY10" fmla="*/ 11112 h 7135812"/>
              <a:gd name="connsiteX11" fmla="*/ 10313988 w 10313988"/>
              <a:gd name="connsiteY11" fmla="*/ 0 h 7135812"/>
              <a:gd name="connsiteX12" fmla="*/ 10252075 w 10313988"/>
              <a:gd name="connsiteY12" fmla="*/ 2331943 h 7135812"/>
              <a:gd name="connsiteX13" fmla="*/ 10250488 w 10313988"/>
              <a:gd name="connsiteY13" fmla="*/ 2826564 h 7135812"/>
              <a:gd name="connsiteX14" fmla="*/ 8476344 w 10313988"/>
              <a:gd name="connsiteY14" fmla="*/ 2819761 h 7135812"/>
              <a:gd name="connsiteX15" fmla="*/ 8471126 w 10313988"/>
              <a:gd name="connsiteY15" fmla="*/ 2143258 h 7135812"/>
              <a:gd name="connsiteX16" fmla="*/ 6914696 w 10313988"/>
              <a:gd name="connsiteY16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482011 w 10313988"/>
              <a:gd name="connsiteY4" fmla="*/ 3016157 h 7135812"/>
              <a:gd name="connsiteX5" fmla="*/ 8480424 w 10313988"/>
              <a:gd name="connsiteY5" fmla="*/ 2833594 h 7135812"/>
              <a:gd name="connsiteX6" fmla="*/ 8943974 w 10313988"/>
              <a:gd name="connsiteY6" fmla="*/ 3627344 h 7135812"/>
              <a:gd name="connsiteX7" fmla="*/ 6576786 w 10313988"/>
              <a:gd name="connsiteY7" fmla="*/ 7010626 h 7135812"/>
              <a:gd name="connsiteX8" fmla="*/ 25400 w 10313988"/>
              <a:gd name="connsiteY8" fmla="*/ 7135812 h 7135812"/>
              <a:gd name="connsiteX9" fmla="*/ 0 w 10313988"/>
              <a:gd name="connsiteY9" fmla="*/ 1077912 h 7135812"/>
              <a:gd name="connsiteX10" fmla="*/ 12700 w 10313988"/>
              <a:gd name="connsiteY10" fmla="*/ 11112 h 7135812"/>
              <a:gd name="connsiteX11" fmla="*/ 10313988 w 10313988"/>
              <a:gd name="connsiteY11" fmla="*/ 0 h 7135812"/>
              <a:gd name="connsiteX12" fmla="*/ 10252075 w 10313988"/>
              <a:gd name="connsiteY12" fmla="*/ 2331943 h 7135812"/>
              <a:gd name="connsiteX13" fmla="*/ 10250488 w 10313988"/>
              <a:gd name="connsiteY13" fmla="*/ 2826564 h 7135812"/>
              <a:gd name="connsiteX14" fmla="*/ 8476344 w 10313988"/>
              <a:gd name="connsiteY14" fmla="*/ 2819761 h 7135812"/>
              <a:gd name="connsiteX15" fmla="*/ 8471126 w 10313988"/>
              <a:gd name="connsiteY15" fmla="*/ 2143258 h 7135812"/>
              <a:gd name="connsiteX16" fmla="*/ 6914696 w 10313988"/>
              <a:gd name="connsiteY16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482011 w 10313988"/>
              <a:gd name="connsiteY4" fmla="*/ 3016157 h 7135812"/>
              <a:gd name="connsiteX5" fmla="*/ 8480424 w 10313988"/>
              <a:gd name="connsiteY5" fmla="*/ 2833594 h 7135812"/>
              <a:gd name="connsiteX6" fmla="*/ 10277474 w 10313988"/>
              <a:gd name="connsiteY6" fmla="*/ 2817719 h 7135812"/>
              <a:gd name="connsiteX7" fmla="*/ 6576786 w 10313988"/>
              <a:gd name="connsiteY7" fmla="*/ 7010626 h 7135812"/>
              <a:gd name="connsiteX8" fmla="*/ 25400 w 10313988"/>
              <a:gd name="connsiteY8" fmla="*/ 7135812 h 7135812"/>
              <a:gd name="connsiteX9" fmla="*/ 0 w 10313988"/>
              <a:gd name="connsiteY9" fmla="*/ 1077912 h 7135812"/>
              <a:gd name="connsiteX10" fmla="*/ 12700 w 10313988"/>
              <a:gd name="connsiteY10" fmla="*/ 11112 h 7135812"/>
              <a:gd name="connsiteX11" fmla="*/ 10313988 w 10313988"/>
              <a:gd name="connsiteY11" fmla="*/ 0 h 7135812"/>
              <a:gd name="connsiteX12" fmla="*/ 10252075 w 10313988"/>
              <a:gd name="connsiteY12" fmla="*/ 2331943 h 7135812"/>
              <a:gd name="connsiteX13" fmla="*/ 10250488 w 10313988"/>
              <a:gd name="connsiteY13" fmla="*/ 2826564 h 7135812"/>
              <a:gd name="connsiteX14" fmla="*/ 8476344 w 10313988"/>
              <a:gd name="connsiteY14" fmla="*/ 2819761 h 7135812"/>
              <a:gd name="connsiteX15" fmla="*/ 8471126 w 10313988"/>
              <a:gd name="connsiteY15" fmla="*/ 2143258 h 7135812"/>
              <a:gd name="connsiteX16" fmla="*/ 6914696 w 10313988"/>
              <a:gd name="connsiteY16" fmla="*/ 2144259 h 7135812"/>
              <a:gd name="connsiteX0" fmla="*/ 6914696 w 10501086"/>
              <a:gd name="connsiteY0" fmla="*/ 2144259 h 7135812"/>
              <a:gd name="connsiteX1" fmla="*/ 6900410 w 10501086"/>
              <a:gd name="connsiteY1" fmla="*/ 1200830 h 7135812"/>
              <a:gd name="connsiteX2" fmla="*/ 6424386 w 10501086"/>
              <a:gd name="connsiteY2" fmla="*/ 1203098 h 7135812"/>
              <a:gd name="connsiteX3" fmla="*/ 6454774 w 10501086"/>
              <a:gd name="connsiteY3" fmla="*/ 3035524 h 7135812"/>
              <a:gd name="connsiteX4" fmla="*/ 8482011 w 10501086"/>
              <a:gd name="connsiteY4" fmla="*/ 3016157 h 7135812"/>
              <a:gd name="connsiteX5" fmla="*/ 8480424 w 10501086"/>
              <a:gd name="connsiteY5" fmla="*/ 28335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476344 w 10501086"/>
              <a:gd name="connsiteY14" fmla="*/ 2819761 h 7135812"/>
              <a:gd name="connsiteX15" fmla="*/ 8471126 w 10501086"/>
              <a:gd name="connsiteY15" fmla="*/ 2143258 h 7135812"/>
              <a:gd name="connsiteX16" fmla="*/ 6914696 w 10501086"/>
              <a:gd name="connsiteY16" fmla="*/ 2144259 h 713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01086" h="7135812">
                <a:moveTo>
                  <a:pt x="6914696" y="2144259"/>
                </a:moveTo>
                <a:cubicBezTo>
                  <a:pt x="6914696" y="1791683"/>
                  <a:pt x="6900410" y="1553406"/>
                  <a:pt x="6900410" y="1200830"/>
                </a:cubicBezTo>
                <a:lnTo>
                  <a:pt x="6424386" y="1203098"/>
                </a:lnTo>
                <a:lnTo>
                  <a:pt x="6454774" y="3035524"/>
                </a:lnTo>
                <a:lnTo>
                  <a:pt x="8482011" y="3016157"/>
                </a:lnTo>
                <a:lnTo>
                  <a:pt x="8480424" y="2833594"/>
                </a:lnTo>
                <a:lnTo>
                  <a:pt x="10277474" y="2817719"/>
                </a:lnTo>
                <a:lnTo>
                  <a:pt x="10501086" y="6467701"/>
                </a:lnTo>
                <a:lnTo>
                  <a:pt x="25400" y="7135812"/>
                </a:lnTo>
                <a:lnTo>
                  <a:pt x="0" y="1077912"/>
                </a:lnTo>
                <a:lnTo>
                  <a:pt x="12700" y="11112"/>
                </a:lnTo>
                <a:lnTo>
                  <a:pt x="10313988" y="0"/>
                </a:lnTo>
                <a:lnTo>
                  <a:pt x="10252075" y="2331943"/>
                </a:lnTo>
                <a:lnTo>
                  <a:pt x="10250488" y="2826564"/>
                </a:lnTo>
                <a:lnTo>
                  <a:pt x="8476344" y="2819761"/>
                </a:lnTo>
                <a:cubicBezTo>
                  <a:pt x="8479367" y="2510123"/>
                  <a:pt x="8468103" y="2452896"/>
                  <a:pt x="8471126" y="2143258"/>
                </a:cubicBezTo>
                <a:lnTo>
                  <a:pt x="6914696" y="2144259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Analysis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0339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GSA Grasshopper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10th </a:t>
            </a:r>
            <a:r>
              <a:rPr lang="de-DE" dirty="0" err="1"/>
              <a:t>February</a:t>
            </a:r>
            <a:r>
              <a:rPr lang="de-DE" dirty="0"/>
              <a:t>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GSA Grasshopper Plugin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31B69-7AFE-4F17-9DCC-E2F817C230AD}"/>
              </a:ext>
            </a:extLst>
          </p:cNvPr>
          <p:cNvGrpSpPr/>
          <p:nvPr/>
        </p:nvGrpSpPr>
        <p:grpSpPr>
          <a:xfrm>
            <a:off x="4243132" y="6060249"/>
            <a:ext cx="1315652" cy="550257"/>
            <a:chOff x="6558286" y="2864378"/>
            <a:chExt cx="1315652" cy="550257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9B05A8E-E515-4EC2-B8D6-0F6F6BDD730B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916AC9-005C-408B-8DD0-7DA50F177AA3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7837471-FD1D-4F46-BDAB-8058814E4F7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8C3061-A8B6-4833-823E-915FD860E5E2}"/>
              </a:ext>
            </a:extLst>
          </p:cNvPr>
          <p:cNvSpPr/>
          <p:nvPr/>
        </p:nvSpPr>
        <p:spPr>
          <a:xfrm>
            <a:off x="12292630" y="7185181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FBE7B4-FA5F-43D5-B5E9-8E3117E9D48E}"/>
              </a:ext>
            </a:extLst>
          </p:cNvPr>
          <p:cNvSpPr/>
          <p:nvPr/>
        </p:nvSpPr>
        <p:spPr>
          <a:xfrm>
            <a:off x="7873740" y="6969390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7F1B1C-7086-4E9D-B713-63542CDEF242}"/>
              </a:ext>
            </a:extLst>
          </p:cNvPr>
          <p:cNvSpPr/>
          <p:nvPr/>
        </p:nvSpPr>
        <p:spPr>
          <a:xfrm>
            <a:off x="5667470" y="6198572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5675280-3FB2-4102-B1FD-02AC4E614289}"/>
              </a:ext>
            </a:extLst>
          </p:cNvPr>
          <p:cNvSpPr/>
          <p:nvPr/>
        </p:nvSpPr>
        <p:spPr>
          <a:xfrm>
            <a:off x="3462874" y="5421583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3CE14C6-1BAC-416F-A82E-5C81689AAEB7}"/>
              </a:ext>
            </a:extLst>
          </p:cNvPr>
          <p:cNvSpPr/>
          <p:nvPr/>
        </p:nvSpPr>
        <p:spPr>
          <a:xfrm>
            <a:off x="1247411" y="4647417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045DA82-DDAC-4A45-A171-D57E45101030}"/>
              </a:ext>
            </a:extLst>
          </p:cNvPr>
          <p:cNvSpPr/>
          <p:nvPr/>
        </p:nvSpPr>
        <p:spPr>
          <a:xfrm>
            <a:off x="10081179" y="4647416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413E2-466F-484E-8FF1-99B926EA7ADA}"/>
              </a:ext>
            </a:extLst>
          </p:cNvPr>
          <p:cNvGrpSpPr/>
          <p:nvPr/>
        </p:nvGrpSpPr>
        <p:grpSpPr>
          <a:xfrm>
            <a:off x="3013656" y="4826734"/>
            <a:ext cx="6945430" cy="248930"/>
            <a:chOff x="928508" y="3165705"/>
            <a:chExt cx="6945430" cy="24893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5BF5BFF-29E8-4EAC-AFD7-A4DC4C170CFE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5C2B78-580D-433D-B92E-E74852AD138C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12DE4F-4306-437A-A108-C02046BBB544}"/>
              </a:ext>
            </a:extLst>
          </p:cNvPr>
          <p:cNvSpPr/>
          <p:nvPr/>
        </p:nvSpPr>
        <p:spPr>
          <a:xfrm>
            <a:off x="1251423" y="4647416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843C376-9F42-40BB-A8A2-C4B34929D9D1}"/>
              </a:ext>
            </a:extLst>
          </p:cNvPr>
          <p:cNvSpPr/>
          <p:nvPr/>
        </p:nvSpPr>
        <p:spPr>
          <a:xfrm>
            <a:off x="3458862" y="5421407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9826FD5-85A0-4B33-91CC-BBAB325DA735}"/>
              </a:ext>
            </a:extLst>
          </p:cNvPr>
          <p:cNvSpPr/>
          <p:nvPr/>
        </p:nvSpPr>
        <p:spPr>
          <a:xfrm>
            <a:off x="5666301" y="619539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4D59290-8C84-4037-91C0-33591E1A098A}"/>
              </a:ext>
            </a:extLst>
          </p:cNvPr>
          <p:cNvSpPr/>
          <p:nvPr/>
        </p:nvSpPr>
        <p:spPr>
          <a:xfrm>
            <a:off x="7873740" y="696938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2CFC5E9-24CF-4536-98AE-1230FCDFDFE3}"/>
              </a:ext>
            </a:extLst>
          </p:cNvPr>
          <p:cNvSpPr/>
          <p:nvPr/>
        </p:nvSpPr>
        <p:spPr>
          <a:xfrm>
            <a:off x="10081179" y="774338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DD2B96-AF50-43E0-9518-8E22E356A4CC}"/>
              </a:ext>
            </a:extLst>
          </p:cNvPr>
          <p:cNvSpPr/>
          <p:nvPr/>
        </p:nvSpPr>
        <p:spPr>
          <a:xfrm>
            <a:off x="12288618" y="85173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D2C5E0-165F-4760-8905-FE8AA66238AF}"/>
              </a:ext>
            </a:extLst>
          </p:cNvPr>
          <p:cNvGrpSpPr/>
          <p:nvPr/>
        </p:nvGrpSpPr>
        <p:grpSpPr>
          <a:xfrm>
            <a:off x="5203065" y="5562492"/>
            <a:ext cx="4756021" cy="248930"/>
            <a:chOff x="3117917" y="3165705"/>
            <a:chExt cx="4756021" cy="248930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46204F64-FE6E-40C5-B469-E8DC8683359E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68DC6F-C63F-4151-A8C7-5F8703B73592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25BE9F-7113-47DD-9072-27F684812DDF}"/>
              </a:ext>
            </a:extLst>
          </p:cNvPr>
          <p:cNvGrpSpPr/>
          <p:nvPr/>
        </p:nvGrpSpPr>
        <p:grpSpPr>
          <a:xfrm>
            <a:off x="7405352" y="6361576"/>
            <a:ext cx="2553734" cy="248930"/>
            <a:chOff x="5320204" y="3165705"/>
            <a:chExt cx="2553734" cy="248930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73345C90-BBE2-4604-A73E-1D0759654CB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5C191-6E41-413B-B2B4-1A0422DF8009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B3BC77-E734-484F-A102-063C4C3B37D4}"/>
              </a:ext>
            </a:extLst>
          </p:cNvPr>
          <p:cNvGrpSpPr/>
          <p:nvPr/>
        </p:nvGrpSpPr>
        <p:grpSpPr>
          <a:xfrm>
            <a:off x="9543245" y="7134088"/>
            <a:ext cx="415841" cy="248930"/>
            <a:chOff x="7458097" y="3165705"/>
            <a:chExt cx="415841" cy="248930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1C6F91AE-98C0-4006-BB8B-07FD45049024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3A2E84-6CB8-46AB-9BF4-EA5CB18BF0C6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5CBD4E-0485-49C8-886B-73800264589D}"/>
              </a:ext>
            </a:extLst>
          </p:cNvPr>
          <p:cNvGrpSpPr/>
          <p:nvPr/>
        </p:nvGrpSpPr>
        <p:grpSpPr>
          <a:xfrm>
            <a:off x="11761504" y="8671294"/>
            <a:ext cx="415841" cy="248930"/>
            <a:chOff x="7458097" y="3165705"/>
            <a:chExt cx="415841" cy="248930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630AC619-DDB4-4D62-BB80-484343B716F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E9935F5-B4B1-4AA4-8B36-39AE5D70DAF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61FD3869-61D3-41C1-964C-342908F2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519818"/>
            <a:ext cx="304802" cy="304802"/>
          </a:xfrm>
          <a:prstGeom prst="rect">
            <a:avLst/>
          </a:prstGeom>
        </p:spPr>
      </p:pic>
      <p:pic>
        <p:nvPicPr>
          <p:cNvPr id="51" name="Picture 5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7B122C-9B1C-4F84-AECC-54F283AA6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804278"/>
            <a:ext cx="304802" cy="304802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995869E-D0B8-491E-9096-C87FD407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446508"/>
            <a:ext cx="304802" cy="3048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CA9BC7-C08D-4F8A-A639-AED87D9F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088738"/>
            <a:ext cx="304802" cy="30480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5324608-304F-4AD7-9180-440DB347D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162048"/>
            <a:ext cx="304802" cy="304802"/>
          </a:xfrm>
          <a:prstGeom prst="rect">
            <a:avLst/>
          </a:prstGeom>
        </p:spPr>
      </p:pic>
      <p:pic>
        <p:nvPicPr>
          <p:cNvPr id="55" name="Picture 54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98CB42C1-4C3D-4913-AA5C-9CD4AC139B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344234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5BBADDCA-175A-4294-AA9E-43B7DB3F89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185180"/>
            <a:ext cx="304802" cy="304802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0F3EDA6C-F600-428E-ACBC-6146C82AB1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547022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595CE714-6E05-4777-B0EB-4FD752559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908864"/>
            <a:ext cx="304802" cy="304802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E9E6E427-3358-463D-BD44-DDF072CE5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27070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B3C92A0-D2E7-42C1-BCF1-281F48A820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632548"/>
            <a:ext cx="304802" cy="304802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1CFC735A-6CBF-43D9-88FF-B3F2CBE94F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682333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6C17EAE-3233-459F-8908-47C7FEDAD8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7981973"/>
            <a:ext cx="304802" cy="304802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D0457294-23DF-43A8-8A4A-779DB25862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7623175"/>
            <a:ext cx="304802" cy="304802"/>
          </a:xfrm>
          <a:prstGeom prst="rect">
            <a:avLst/>
          </a:prstGeom>
        </p:spPr>
      </p:pic>
      <p:pic>
        <p:nvPicPr>
          <p:cNvPr id="64" name="Picture 63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1203D6DC-0B19-4B1B-B8AA-1FA1FAC1A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6708381"/>
            <a:ext cx="304802" cy="304802"/>
          </a:xfrm>
          <a:prstGeom prst="rect">
            <a:avLst/>
          </a:prstGeom>
        </p:spPr>
      </p:pic>
      <p:pic>
        <p:nvPicPr>
          <p:cNvPr id="65" name="Picture 64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4A222159-B6B3-4AA6-B6EA-0FC8DE10489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7870942"/>
            <a:ext cx="306000" cy="306000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B5F25994-A0EC-4EE7-B312-2FF4FAFAB4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314337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002176BA-9750-4110-B777-C23C06AB29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673805"/>
            <a:ext cx="304802" cy="304802"/>
          </a:xfrm>
          <a:prstGeom prst="rect">
            <a:avLst/>
          </a:prstGeom>
        </p:spPr>
      </p:pic>
      <p:pic>
        <p:nvPicPr>
          <p:cNvPr id="68" name="Picture 67" descr="Logo, icon&#10;&#10;Description automatically generated">
            <a:extLst>
              <a:ext uri="{FF2B5EF4-FFF2-40B4-BE49-F238E27FC236}">
                <a16:creationId xmlns:a16="http://schemas.microsoft.com/office/drawing/2014/main" id="{3567B4C4-CAE3-46CC-86D7-D127E8C801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06126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47881F6C-925E-4135-8DC8-0EF9E43D1F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715780"/>
            <a:ext cx="304802" cy="304802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F1805CF9-818B-4084-9DE8-C1B116B198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082641"/>
            <a:ext cx="304802" cy="30480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B52DEA2-4C10-4500-8433-A4E489C732BC}"/>
              </a:ext>
            </a:extLst>
          </p:cNvPr>
          <p:cNvGrpSpPr/>
          <p:nvPr/>
        </p:nvGrpSpPr>
        <p:grpSpPr>
          <a:xfrm>
            <a:off x="10861753" y="8371115"/>
            <a:ext cx="1315652" cy="550257"/>
            <a:chOff x="6558286" y="2864378"/>
            <a:chExt cx="1315652" cy="550257"/>
          </a:xfrm>
        </p:grpSpPr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1EC57EB8-F986-461F-9FAA-757B6B9FB82C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4ECE4CA-756B-4F59-8BD6-0B671C597526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C260A6-4A74-481B-B032-A1801F78C3B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B4D5EDB-C305-4392-A2E0-2AB28D87A702}"/>
              </a:ext>
            </a:extLst>
          </p:cNvPr>
          <p:cNvGrpSpPr/>
          <p:nvPr/>
        </p:nvGrpSpPr>
        <p:grpSpPr>
          <a:xfrm rot="10800000">
            <a:off x="1923842" y="6557141"/>
            <a:ext cx="8939564" cy="2743963"/>
            <a:chOff x="6558286" y="2429191"/>
            <a:chExt cx="8939564" cy="2743963"/>
          </a:xfrm>
        </p:grpSpPr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BC13CF6C-9FE9-49B4-AD29-64164BF60400}"/>
                </a:ext>
              </a:extLst>
            </p:cNvPr>
            <p:cNvSpPr/>
            <p:nvPr/>
          </p:nvSpPr>
          <p:spPr>
            <a:xfrm rot="5400000">
              <a:off x="15336348" y="5011652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90505BB-E2B6-40E9-82EB-7C33EE92E2C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58286" y="2429745"/>
              <a:ext cx="88314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87CB69-E579-4589-B1ED-80E52615ABA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58286" y="2429192"/>
              <a:ext cx="0" cy="50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FD19A8C-2C8F-4FE6-97EA-A71727A3F8F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384849" y="2429191"/>
              <a:ext cx="0" cy="26475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29B78C0-CE0D-4B80-B0FA-1E533BA5CE2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rcRect l="16353" t="14200" r="15958" b="17559"/>
          <a:stretch/>
        </p:blipFill>
        <p:spPr>
          <a:xfrm>
            <a:off x="9390743" y="943428"/>
            <a:ext cx="3120571" cy="2554515"/>
          </a:xfrm>
          <a:prstGeom prst="rect">
            <a:avLst/>
          </a:prstGeom>
        </p:spPr>
      </p:pic>
      <p:pic>
        <p:nvPicPr>
          <p:cNvPr id="80" name="Picture 7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941E399-C983-4B27-A3CF-572204534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314" y="1732030"/>
            <a:ext cx="900000" cy="900000"/>
          </a:xfrm>
          <a:prstGeom prst="rect">
            <a:avLst/>
          </a:prstGeom>
        </p:spPr>
      </p:pic>
      <p:pic>
        <p:nvPicPr>
          <p:cNvPr id="81" name="Picture 80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0921F6B2-3558-4A8C-A321-028EC3041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526" y="304602"/>
            <a:ext cx="900000" cy="900000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E20E4610-002B-4300-9297-85B2F7F2A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1032009"/>
            <a:ext cx="900000" cy="90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0B20CA7-F2B1-453A-A6CE-E44E3316A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7" y="1021430"/>
            <a:ext cx="900000" cy="90000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B3727C28-FF48-4AA2-9743-FB8BF1570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63" y="2244254"/>
            <a:ext cx="900000" cy="900000"/>
          </a:xfrm>
          <a:prstGeom prst="rect">
            <a:avLst/>
          </a:prstGeom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F2AB593F-D52D-45AF-9F04-7DD8C8D5A8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88" y="2244254"/>
            <a:ext cx="900000" cy="900000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C81C7AF8-0DDA-48A4-933D-C929920E7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13" y="2244254"/>
            <a:ext cx="900000" cy="900000"/>
          </a:xfrm>
          <a:prstGeom prst="rect">
            <a:avLst/>
          </a:prstGeom>
        </p:spPr>
      </p:pic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9B58AE80-2765-40BB-88BE-7110F3DEF4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38" y="2244254"/>
            <a:ext cx="900000" cy="900000"/>
          </a:xfrm>
          <a:prstGeom prst="rect">
            <a:avLst/>
          </a:prstGeom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946E10D9-A848-44BF-9077-1ACCA3F860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62" y="2244254"/>
            <a:ext cx="900000" cy="900000"/>
          </a:xfrm>
          <a:prstGeom prst="rect">
            <a:avLst/>
          </a:prstGeom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27A913B1-A41A-4212-8448-CD0F0A1F95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38" y="2244254"/>
            <a:ext cx="900000" cy="900000"/>
          </a:xfrm>
          <a:prstGeom prst="rect">
            <a:avLst/>
          </a:prstGeom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761D7C57-AC76-4951-9697-5955A9796D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3437722"/>
            <a:ext cx="900000" cy="900000"/>
          </a:xfrm>
          <a:prstGeom prst="rect">
            <a:avLst/>
          </a:prstGeom>
        </p:spPr>
      </p:pic>
      <p:pic>
        <p:nvPicPr>
          <p:cNvPr id="95" name="Picture 94" descr="Icon&#10;&#10;Description automatically generated">
            <a:extLst>
              <a:ext uri="{FF2B5EF4-FFF2-40B4-BE49-F238E27FC236}">
                <a16:creationId xmlns:a16="http://schemas.microsoft.com/office/drawing/2014/main" id="{F6B1E91A-DB54-4F32-9B9B-97480C8E86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29" y="3443516"/>
            <a:ext cx="900000" cy="900000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CE9D461-2863-4EF9-939D-AA7D1541931A}"/>
              </a:ext>
            </a:extLst>
          </p:cNvPr>
          <p:cNvSpPr/>
          <p:nvPr/>
        </p:nvSpPr>
        <p:spPr>
          <a:xfrm>
            <a:off x="1239252" y="2188696"/>
            <a:ext cx="5277229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6A206F6-C261-484A-8C60-41B7277CE337}"/>
              </a:ext>
            </a:extLst>
          </p:cNvPr>
          <p:cNvCxnSpPr>
            <a:cxnSpLocks/>
          </p:cNvCxnSpPr>
          <p:nvPr/>
        </p:nvCxnSpPr>
        <p:spPr>
          <a:xfrm flipV="1">
            <a:off x="6553135" y="2525486"/>
            <a:ext cx="2837608" cy="165908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B1F6662-DA33-4A2E-9631-47A3C7CDE74B}"/>
              </a:ext>
            </a:extLst>
          </p:cNvPr>
          <p:cNvSpPr/>
          <p:nvPr/>
        </p:nvSpPr>
        <p:spPr>
          <a:xfrm>
            <a:off x="5161656" y="966780"/>
            <a:ext cx="1877092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42D61EE-8BC7-430F-8C18-5E8471426197}"/>
              </a:ext>
            </a:extLst>
          </p:cNvPr>
          <p:cNvSpPr/>
          <p:nvPr/>
        </p:nvSpPr>
        <p:spPr>
          <a:xfrm>
            <a:off x="7242288" y="241117"/>
            <a:ext cx="1001826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257C1FB-B065-4B2B-AD0D-0BD085C98EE4}"/>
              </a:ext>
            </a:extLst>
          </p:cNvPr>
          <p:cNvSpPr/>
          <p:nvPr/>
        </p:nvSpPr>
        <p:spPr>
          <a:xfrm>
            <a:off x="6149537" y="3380890"/>
            <a:ext cx="1877092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F9408CF-094E-445F-88A2-DE58128C7F0F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8026629" y="3120346"/>
            <a:ext cx="1320374" cy="771686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6A10417-1F9F-4E34-80C8-FF88448BBBE6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7038748" y="1477922"/>
            <a:ext cx="2337481" cy="394421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FFF532-0D4D-4748-AFF1-E33963EF7F70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8244114" y="752259"/>
            <a:ext cx="1146629" cy="53857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D52235B-D801-4A74-BEC2-E8B48CBD9E6F}"/>
              </a:ext>
            </a:extLst>
          </p:cNvPr>
          <p:cNvSpPr txBox="1"/>
          <p:nvPr/>
        </p:nvSpPr>
        <p:spPr>
          <a:xfrm>
            <a:off x="9692590" y="3551027"/>
            <a:ext cx="1605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tasks coming soon</a:t>
            </a:r>
          </a:p>
        </p:txBody>
      </p:sp>
    </p:spTree>
    <p:extLst>
      <p:ext uri="{BB962C8B-B14F-4D97-AF65-F5344CB8AC3E}">
        <p14:creationId xmlns:p14="http://schemas.microsoft.com/office/powerpoint/2010/main" val="28746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218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7D1DC6-53AD-4B1D-B800-F4D64D460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7" t="13699" r="65141" b="62303"/>
          <a:stretch/>
        </p:blipFill>
        <p:spPr>
          <a:xfrm>
            <a:off x="3073954" y="2012269"/>
            <a:ext cx="8851345" cy="5320227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Results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9A124-4299-42FB-B11E-87F860939446}"/>
              </a:ext>
            </a:extLst>
          </p:cNvPr>
          <p:cNvSpPr/>
          <p:nvPr/>
        </p:nvSpPr>
        <p:spPr>
          <a:xfrm>
            <a:off x="6908800" y="2451100"/>
            <a:ext cx="5930900" cy="2159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50449F8-00D9-4095-9C7E-00ACA224C994}"/>
              </a:ext>
            </a:extLst>
          </p:cNvPr>
          <p:cNvSpPr/>
          <p:nvPr/>
        </p:nvSpPr>
        <p:spPr>
          <a:xfrm>
            <a:off x="2955926" y="1833656"/>
            <a:ext cx="10501086" cy="7135812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  <a:gd name="connsiteX0" fmla="*/ 0 w 13716000"/>
              <a:gd name="connsiteY0" fmla="*/ 0 h 9588500"/>
              <a:gd name="connsiteX1" fmla="*/ 9740900 w 13716000"/>
              <a:gd name="connsiteY1" fmla="*/ 47117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0 w 13716000"/>
              <a:gd name="connsiteY0" fmla="*/ 0 h 9588500"/>
              <a:gd name="connsiteX1" fmla="*/ 8356600 w 13716000"/>
              <a:gd name="connsiteY1" fmla="*/ 508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9588500 w 13728700"/>
              <a:gd name="connsiteY3" fmla="*/ 5422900 h 9588500"/>
              <a:gd name="connsiteX4" fmla="*/ 3035300 w 13728700"/>
              <a:gd name="connsiteY4" fmla="*/ 5422900 h 9588500"/>
              <a:gd name="connsiteX5" fmla="*/ 3035300 w 13728700"/>
              <a:gd name="connsiteY5" fmla="*/ 9448800 h 9588500"/>
              <a:gd name="connsiteX6" fmla="*/ 7239000 w 13728700"/>
              <a:gd name="connsiteY6" fmla="*/ 9448800 h 9588500"/>
              <a:gd name="connsiteX7" fmla="*/ 7239000 w 13728700"/>
              <a:gd name="connsiteY7" fmla="*/ 6972300 h 9588500"/>
              <a:gd name="connsiteX8" fmla="*/ 9715500 w 13728700"/>
              <a:gd name="connsiteY8" fmla="*/ 6972300 h 9588500"/>
              <a:gd name="connsiteX9" fmla="*/ 9715500 w 13728700"/>
              <a:gd name="connsiteY9" fmla="*/ 9385300 h 9588500"/>
              <a:gd name="connsiteX10" fmla="*/ 11430000 w 13728700"/>
              <a:gd name="connsiteY10" fmla="*/ 9385300 h 9588500"/>
              <a:gd name="connsiteX11" fmla="*/ 11430000 w 13728700"/>
              <a:gd name="connsiteY11" fmla="*/ 7073900 h 9588500"/>
              <a:gd name="connsiteX12" fmla="*/ 13728700 w 13728700"/>
              <a:gd name="connsiteY12" fmla="*/ 7073900 h 9588500"/>
              <a:gd name="connsiteX13" fmla="*/ 13728700 w 13728700"/>
              <a:gd name="connsiteY13" fmla="*/ 9588500 h 9588500"/>
              <a:gd name="connsiteX14" fmla="*/ 0 w 13728700"/>
              <a:gd name="connsiteY14" fmla="*/ 1066800 h 9588500"/>
              <a:gd name="connsiteX15" fmla="*/ 12700 w 137287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5422900 h 9588500"/>
              <a:gd name="connsiteX4" fmla="*/ 3035300 w 13728700"/>
              <a:gd name="connsiteY4" fmla="*/ 9448800 h 9588500"/>
              <a:gd name="connsiteX5" fmla="*/ 7239000 w 13728700"/>
              <a:gd name="connsiteY5" fmla="*/ 9448800 h 9588500"/>
              <a:gd name="connsiteX6" fmla="*/ 7239000 w 13728700"/>
              <a:gd name="connsiteY6" fmla="*/ 6972300 h 9588500"/>
              <a:gd name="connsiteX7" fmla="*/ 9715500 w 13728700"/>
              <a:gd name="connsiteY7" fmla="*/ 6972300 h 9588500"/>
              <a:gd name="connsiteX8" fmla="*/ 9715500 w 13728700"/>
              <a:gd name="connsiteY8" fmla="*/ 9385300 h 9588500"/>
              <a:gd name="connsiteX9" fmla="*/ 11430000 w 13728700"/>
              <a:gd name="connsiteY9" fmla="*/ 9385300 h 9588500"/>
              <a:gd name="connsiteX10" fmla="*/ 11430000 w 13728700"/>
              <a:gd name="connsiteY10" fmla="*/ 7073900 h 9588500"/>
              <a:gd name="connsiteX11" fmla="*/ 13728700 w 13728700"/>
              <a:gd name="connsiteY11" fmla="*/ 7073900 h 9588500"/>
              <a:gd name="connsiteX12" fmla="*/ 13728700 w 13728700"/>
              <a:gd name="connsiteY12" fmla="*/ 9588500 h 9588500"/>
              <a:gd name="connsiteX13" fmla="*/ 0 w 13728700"/>
              <a:gd name="connsiteY13" fmla="*/ 1066800 h 9588500"/>
              <a:gd name="connsiteX14" fmla="*/ 12700 w 13728700"/>
              <a:gd name="connsiteY14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9448800 h 9588500"/>
              <a:gd name="connsiteX4" fmla="*/ 7239000 w 13728700"/>
              <a:gd name="connsiteY4" fmla="*/ 9448800 h 9588500"/>
              <a:gd name="connsiteX5" fmla="*/ 7239000 w 13728700"/>
              <a:gd name="connsiteY5" fmla="*/ 6972300 h 9588500"/>
              <a:gd name="connsiteX6" fmla="*/ 9715500 w 13728700"/>
              <a:gd name="connsiteY6" fmla="*/ 6972300 h 9588500"/>
              <a:gd name="connsiteX7" fmla="*/ 9715500 w 13728700"/>
              <a:gd name="connsiteY7" fmla="*/ 9385300 h 9588500"/>
              <a:gd name="connsiteX8" fmla="*/ 11430000 w 13728700"/>
              <a:gd name="connsiteY8" fmla="*/ 9385300 h 9588500"/>
              <a:gd name="connsiteX9" fmla="*/ 11430000 w 13728700"/>
              <a:gd name="connsiteY9" fmla="*/ 7073900 h 9588500"/>
              <a:gd name="connsiteX10" fmla="*/ 13728700 w 13728700"/>
              <a:gd name="connsiteY10" fmla="*/ 7073900 h 9588500"/>
              <a:gd name="connsiteX11" fmla="*/ 13728700 w 13728700"/>
              <a:gd name="connsiteY11" fmla="*/ 9588500 h 9588500"/>
              <a:gd name="connsiteX12" fmla="*/ 0 w 13728700"/>
              <a:gd name="connsiteY12" fmla="*/ 1066800 h 9588500"/>
              <a:gd name="connsiteX13" fmla="*/ 12700 w 13728700"/>
              <a:gd name="connsiteY13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7239000 w 13728700"/>
              <a:gd name="connsiteY3" fmla="*/ 9448800 h 9588500"/>
              <a:gd name="connsiteX4" fmla="*/ 7239000 w 13728700"/>
              <a:gd name="connsiteY4" fmla="*/ 6972300 h 9588500"/>
              <a:gd name="connsiteX5" fmla="*/ 9715500 w 13728700"/>
              <a:gd name="connsiteY5" fmla="*/ 6972300 h 9588500"/>
              <a:gd name="connsiteX6" fmla="*/ 9715500 w 13728700"/>
              <a:gd name="connsiteY6" fmla="*/ 9385300 h 9588500"/>
              <a:gd name="connsiteX7" fmla="*/ 11430000 w 13728700"/>
              <a:gd name="connsiteY7" fmla="*/ 9385300 h 9588500"/>
              <a:gd name="connsiteX8" fmla="*/ 11430000 w 13728700"/>
              <a:gd name="connsiteY8" fmla="*/ 7073900 h 9588500"/>
              <a:gd name="connsiteX9" fmla="*/ 13728700 w 13728700"/>
              <a:gd name="connsiteY9" fmla="*/ 7073900 h 9588500"/>
              <a:gd name="connsiteX10" fmla="*/ 13728700 w 13728700"/>
              <a:gd name="connsiteY10" fmla="*/ 9588500 h 9588500"/>
              <a:gd name="connsiteX11" fmla="*/ 0 w 13728700"/>
              <a:gd name="connsiteY11" fmla="*/ 1066800 h 9588500"/>
              <a:gd name="connsiteX12" fmla="*/ 12700 w 13728700"/>
              <a:gd name="connsiteY12" fmla="*/ 0 h 9588500"/>
              <a:gd name="connsiteX0" fmla="*/ 12700 w 13728700"/>
              <a:gd name="connsiteY0" fmla="*/ 0 h 9448800"/>
              <a:gd name="connsiteX1" fmla="*/ 8369300 w 13728700"/>
              <a:gd name="connsiteY1" fmla="*/ 50800 h 9448800"/>
              <a:gd name="connsiteX2" fmla="*/ 9753600 w 13728700"/>
              <a:gd name="connsiteY2" fmla="*/ 5422900 h 9448800"/>
              <a:gd name="connsiteX3" fmla="*/ 7239000 w 13728700"/>
              <a:gd name="connsiteY3" fmla="*/ 9448800 h 9448800"/>
              <a:gd name="connsiteX4" fmla="*/ 7239000 w 13728700"/>
              <a:gd name="connsiteY4" fmla="*/ 6972300 h 9448800"/>
              <a:gd name="connsiteX5" fmla="*/ 9715500 w 13728700"/>
              <a:gd name="connsiteY5" fmla="*/ 6972300 h 9448800"/>
              <a:gd name="connsiteX6" fmla="*/ 9715500 w 13728700"/>
              <a:gd name="connsiteY6" fmla="*/ 9385300 h 9448800"/>
              <a:gd name="connsiteX7" fmla="*/ 11430000 w 13728700"/>
              <a:gd name="connsiteY7" fmla="*/ 9385300 h 9448800"/>
              <a:gd name="connsiteX8" fmla="*/ 11430000 w 13728700"/>
              <a:gd name="connsiteY8" fmla="*/ 7073900 h 9448800"/>
              <a:gd name="connsiteX9" fmla="*/ 13728700 w 13728700"/>
              <a:gd name="connsiteY9" fmla="*/ 7073900 h 9448800"/>
              <a:gd name="connsiteX10" fmla="*/ 1460500 w 13728700"/>
              <a:gd name="connsiteY10" fmla="*/ 1117600 h 9448800"/>
              <a:gd name="connsiteX11" fmla="*/ 0 w 13728700"/>
              <a:gd name="connsiteY11" fmla="*/ 1066800 h 9448800"/>
              <a:gd name="connsiteX12" fmla="*/ 12700 w 137287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11430000 w 11430000"/>
              <a:gd name="connsiteY8" fmla="*/ 70739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2120900 w 11430000"/>
              <a:gd name="connsiteY8" fmla="*/ 20828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20900 w 9753600"/>
              <a:gd name="connsiteY8" fmla="*/ 20828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84400 w 9753600"/>
              <a:gd name="connsiteY8" fmla="*/ 20955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6972300 h 9448800"/>
              <a:gd name="connsiteX6" fmla="*/ 9715500 w 9715500"/>
              <a:gd name="connsiteY6" fmla="*/ 9385300 h 9448800"/>
              <a:gd name="connsiteX7" fmla="*/ 2159000 w 9715500"/>
              <a:gd name="connsiteY7" fmla="*/ 5727700 h 9448800"/>
              <a:gd name="connsiteX8" fmla="*/ 2184400 w 9715500"/>
              <a:gd name="connsiteY8" fmla="*/ 2095500 h 9448800"/>
              <a:gd name="connsiteX9" fmla="*/ 1435100 w 9715500"/>
              <a:gd name="connsiteY9" fmla="*/ 2070100 h 9448800"/>
              <a:gd name="connsiteX10" fmla="*/ 1460500 w 9715500"/>
              <a:gd name="connsiteY10" fmla="*/ 1117600 h 9448800"/>
              <a:gd name="connsiteX11" fmla="*/ 0 w 9715500"/>
              <a:gd name="connsiteY11" fmla="*/ 1066800 h 9448800"/>
              <a:gd name="connsiteX12" fmla="*/ 12700 w 97155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9385300 h 9448800"/>
              <a:gd name="connsiteX6" fmla="*/ 2159000 w 9715500"/>
              <a:gd name="connsiteY6" fmla="*/ 5727700 h 9448800"/>
              <a:gd name="connsiteX7" fmla="*/ 2184400 w 9715500"/>
              <a:gd name="connsiteY7" fmla="*/ 2095500 h 9448800"/>
              <a:gd name="connsiteX8" fmla="*/ 1435100 w 9715500"/>
              <a:gd name="connsiteY8" fmla="*/ 2070100 h 9448800"/>
              <a:gd name="connsiteX9" fmla="*/ 1460500 w 9715500"/>
              <a:gd name="connsiteY9" fmla="*/ 1117600 h 9448800"/>
              <a:gd name="connsiteX10" fmla="*/ 0 w 9715500"/>
              <a:gd name="connsiteY10" fmla="*/ 1066800 h 9448800"/>
              <a:gd name="connsiteX11" fmla="*/ 12700 w 9715500"/>
              <a:gd name="connsiteY11" fmla="*/ 0 h 9448800"/>
              <a:gd name="connsiteX0" fmla="*/ 12700 w 8369300"/>
              <a:gd name="connsiteY0" fmla="*/ 0 h 9448800"/>
              <a:gd name="connsiteX1" fmla="*/ 8369300 w 8369300"/>
              <a:gd name="connsiteY1" fmla="*/ 50800 h 9448800"/>
              <a:gd name="connsiteX2" fmla="*/ 8369300 w 8369300"/>
              <a:gd name="connsiteY2" fmla="*/ 5816600 h 9448800"/>
              <a:gd name="connsiteX3" fmla="*/ 7239000 w 8369300"/>
              <a:gd name="connsiteY3" fmla="*/ 9448800 h 9448800"/>
              <a:gd name="connsiteX4" fmla="*/ 7239000 w 8369300"/>
              <a:gd name="connsiteY4" fmla="*/ 6972300 h 9448800"/>
              <a:gd name="connsiteX5" fmla="*/ 2159000 w 8369300"/>
              <a:gd name="connsiteY5" fmla="*/ 5727700 h 9448800"/>
              <a:gd name="connsiteX6" fmla="*/ 2184400 w 8369300"/>
              <a:gd name="connsiteY6" fmla="*/ 2095500 h 9448800"/>
              <a:gd name="connsiteX7" fmla="*/ 1435100 w 8369300"/>
              <a:gd name="connsiteY7" fmla="*/ 2070100 h 9448800"/>
              <a:gd name="connsiteX8" fmla="*/ 1460500 w 8369300"/>
              <a:gd name="connsiteY8" fmla="*/ 1117600 h 9448800"/>
              <a:gd name="connsiteX9" fmla="*/ 0 w 8369300"/>
              <a:gd name="connsiteY9" fmla="*/ 1066800 h 9448800"/>
              <a:gd name="connsiteX10" fmla="*/ 12700 w 8369300"/>
              <a:gd name="connsiteY10" fmla="*/ 0 h 9448800"/>
              <a:gd name="connsiteX0" fmla="*/ 12700 w 8369300"/>
              <a:gd name="connsiteY0" fmla="*/ 0 h 6972300"/>
              <a:gd name="connsiteX1" fmla="*/ 8369300 w 8369300"/>
              <a:gd name="connsiteY1" fmla="*/ 50800 h 6972300"/>
              <a:gd name="connsiteX2" fmla="*/ 8369300 w 8369300"/>
              <a:gd name="connsiteY2" fmla="*/ 5816600 h 6972300"/>
              <a:gd name="connsiteX3" fmla="*/ 7239000 w 8369300"/>
              <a:gd name="connsiteY3" fmla="*/ 6972300 h 6972300"/>
              <a:gd name="connsiteX4" fmla="*/ 2159000 w 8369300"/>
              <a:gd name="connsiteY4" fmla="*/ 5727700 h 6972300"/>
              <a:gd name="connsiteX5" fmla="*/ 2184400 w 8369300"/>
              <a:gd name="connsiteY5" fmla="*/ 2095500 h 6972300"/>
              <a:gd name="connsiteX6" fmla="*/ 1435100 w 8369300"/>
              <a:gd name="connsiteY6" fmla="*/ 2070100 h 6972300"/>
              <a:gd name="connsiteX7" fmla="*/ 1460500 w 8369300"/>
              <a:gd name="connsiteY7" fmla="*/ 1117600 h 6972300"/>
              <a:gd name="connsiteX8" fmla="*/ 0 w 8369300"/>
              <a:gd name="connsiteY8" fmla="*/ 1066800 h 6972300"/>
              <a:gd name="connsiteX9" fmla="*/ 12700 w 8369300"/>
              <a:gd name="connsiteY9" fmla="*/ 0 h 697230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10" fmla="*/ 7239000 w 8369300"/>
              <a:gd name="connsiteY10" fmla="*/ 6972300 h 7063740"/>
              <a:gd name="connsiteX0" fmla="*/ 7239000 w 8369300"/>
              <a:gd name="connsiteY0" fmla="*/ 6972300 h 7368540"/>
              <a:gd name="connsiteX1" fmla="*/ 2159000 w 8369300"/>
              <a:gd name="connsiteY1" fmla="*/ 5727700 h 7368540"/>
              <a:gd name="connsiteX2" fmla="*/ 2184400 w 8369300"/>
              <a:gd name="connsiteY2" fmla="*/ 2095500 h 7368540"/>
              <a:gd name="connsiteX3" fmla="*/ 1435100 w 8369300"/>
              <a:gd name="connsiteY3" fmla="*/ 2070100 h 7368540"/>
              <a:gd name="connsiteX4" fmla="*/ 1460500 w 8369300"/>
              <a:gd name="connsiteY4" fmla="*/ 1117600 h 7368540"/>
              <a:gd name="connsiteX5" fmla="*/ 0 w 8369300"/>
              <a:gd name="connsiteY5" fmla="*/ 1066800 h 7368540"/>
              <a:gd name="connsiteX6" fmla="*/ 12700 w 8369300"/>
              <a:gd name="connsiteY6" fmla="*/ 0 h 7368540"/>
              <a:gd name="connsiteX7" fmla="*/ 8369300 w 8369300"/>
              <a:gd name="connsiteY7" fmla="*/ 50800 h 7368540"/>
              <a:gd name="connsiteX8" fmla="*/ 8369300 w 8369300"/>
              <a:gd name="connsiteY8" fmla="*/ 5816600 h 7368540"/>
              <a:gd name="connsiteX9" fmla="*/ 7825740 w 8369300"/>
              <a:gd name="connsiteY9" fmla="*/ 7368540 h 7368540"/>
              <a:gd name="connsiteX10" fmla="*/ 7239000 w 8369300"/>
              <a:gd name="connsiteY10" fmla="*/ 6972300 h 7368540"/>
              <a:gd name="connsiteX0" fmla="*/ 7239000 w 8369300"/>
              <a:gd name="connsiteY0" fmla="*/ 6972300 h 6974723"/>
              <a:gd name="connsiteX1" fmla="*/ 2159000 w 8369300"/>
              <a:gd name="connsiteY1" fmla="*/ 5727700 h 6974723"/>
              <a:gd name="connsiteX2" fmla="*/ 2184400 w 8369300"/>
              <a:gd name="connsiteY2" fmla="*/ 2095500 h 6974723"/>
              <a:gd name="connsiteX3" fmla="*/ 1435100 w 8369300"/>
              <a:gd name="connsiteY3" fmla="*/ 2070100 h 6974723"/>
              <a:gd name="connsiteX4" fmla="*/ 1460500 w 8369300"/>
              <a:gd name="connsiteY4" fmla="*/ 1117600 h 6974723"/>
              <a:gd name="connsiteX5" fmla="*/ 0 w 8369300"/>
              <a:gd name="connsiteY5" fmla="*/ 1066800 h 6974723"/>
              <a:gd name="connsiteX6" fmla="*/ 12700 w 8369300"/>
              <a:gd name="connsiteY6" fmla="*/ 0 h 6974723"/>
              <a:gd name="connsiteX7" fmla="*/ 8369300 w 8369300"/>
              <a:gd name="connsiteY7" fmla="*/ 50800 h 6974723"/>
              <a:gd name="connsiteX8" fmla="*/ 8369300 w 8369300"/>
              <a:gd name="connsiteY8" fmla="*/ 5816600 h 6974723"/>
              <a:gd name="connsiteX9" fmla="*/ 7239000 w 8369300"/>
              <a:gd name="connsiteY9" fmla="*/ 6972300 h 6974723"/>
              <a:gd name="connsiteX0" fmla="*/ 8369300 w 8369300"/>
              <a:gd name="connsiteY0" fmla="*/ 5816600 h 6374161"/>
              <a:gd name="connsiteX1" fmla="*/ 2159000 w 8369300"/>
              <a:gd name="connsiteY1" fmla="*/ 5727700 h 6374161"/>
              <a:gd name="connsiteX2" fmla="*/ 2184400 w 8369300"/>
              <a:gd name="connsiteY2" fmla="*/ 2095500 h 6374161"/>
              <a:gd name="connsiteX3" fmla="*/ 1435100 w 8369300"/>
              <a:gd name="connsiteY3" fmla="*/ 2070100 h 6374161"/>
              <a:gd name="connsiteX4" fmla="*/ 1460500 w 8369300"/>
              <a:gd name="connsiteY4" fmla="*/ 1117600 h 6374161"/>
              <a:gd name="connsiteX5" fmla="*/ 0 w 8369300"/>
              <a:gd name="connsiteY5" fmla="*/ 1066800 h 6374161"/>
              <a:gd name="connsiteX6" fmla="*/ 12700 w 8369300"/>
              <a:gd name="connsiteY6" fmla="*/ 0 h 6374161"/>
              <a:gd name="connsiteX7" fmla="*/ 8369300 w 8369300"/>
              <a:gd name="connsiteY7" fmla="*/ 50800 h 6374161"/>
              <a:gd name="connsiteX8" fmla="*/ 8369300 w 8369300"/>
              <a:gd name="connsiteY8" fmla="*/ 5816600 h 6374161"/>
              <a:gd name="connsiteX0" fmla="*/ 8369300 w 8369300"/>
              <a:gd name="connsiteY0" fmla="*/ 5816600 h 5999574"/>
              <a:gd name="connsiteX1" fmla="*/ 2159000 w 8369300"/>
              <a:gd name="connsiteY1" fmla="*/ 5727700 h 5999574"/>
              <a:gd name="connsiteX2" fmla="*/ 2184400 w 8369300"/>
              <a:gd name="connsiteY2" fmla="*/ 2095500 h 5999574"/>
              <a:gd name="connsiteX3" fmla="*/ 1435100 w 8369300"/>
              <a:gd name="connsiteY3" fmla="*/ 2070100 h 5999574"/>
              <a:gd name="connsiteX4" fmla="*/ 1460500 w 8369300"/>
              <a:gd name="connsiteY4" fmla="*/ 1117600 h 5999574"/>
              <a:gd name="connsiteX5" fmla="*/ 0 w 8369300"/>
              <a:gd name="connsiteY5" fmla="*/ 1066800 h 5999574"/>
              <a:gd name="connsiteX6" fmla="*/ 12700 w 8369300"/>
              <a:gd name="connsiteY6" fmla="*/ 0 h 5999574"/>
              <a:gd name="connsiteX7" fmla="*/ 8369300 w 8369300"/>
              <a:gd name="connsiteY7" fmla="*/ 50800 h 5999574"/>
              <a:gd name="connsiteX8" fmla="*/ 8369300 w 8369300"/>
              <a:gd name="connsiteY8" fmla="*/ 5816600 h 5999574"/>
              <a:gd name="connsiteX0" fmla="*/ 8369300 w 8369300"/>
              <a:gd name="connsiteY0" fmla="*/ 5816600 h 6030075"/>
              <a:gd name="connsiteX1" fmla="*/ 2159000 w 8369300"/>
              <a:gd name="connsiteY1" fmla="*/ 5727700 h 6030075"/>
              <a:gd name="connsiteX2" fmla="*/ 2184400 w 8369300"/>
              <a:gd name="connsiteY2" fmla="*/ 2095500 h 6030075"/>
              <a:gd name="connsiteX3" fmla="*/ 1435100 w 8369300"/>
              <a:gd name="connsiteY3" fmla="*/ 2070100 h 6030075"/>
              <a:gd name="connsiteX4" fmla="*/ 1460500 w 8369300"/>
              <a:gd name="connsiteY4" fmla="*/ 1117600 h 6030075"/>
              <a:gd name="connsiteX5" fmla="*/ 0 w 8369300"/>
              <a:gd name="connsiteY5" fmla="*/ 1066800 h 6030075"/>
              <a:gd name="connsiteX6" fmla="*/ 12700 w 8369300"/>
              <a:gd name="connsiteY6" fmla="*/ 0 h 6030075"/>
              <a:gd name="connsiteX7" fmla="*/ 8369300 w 8369300"/>
              <a:gd name="connsiteY7" fmla="*/ 50800 h 6030075"/>
              <a:gd name="connsiteX8" fmla="*/ 8369300 w 8369300"/>
              <a:gd name="connsiteY8" fmla="*/ 5816600 h 6030075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1460500 w 8369300"/>
              <a:gd name="connsiteY4" fmla="*/ 1117600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7124700"/>
              <a:gd name="connsiteX1" fmla="*/ 2159000 w 8369300"/>
              <a:gd name="connsiteY1" fmla="*/ 5727700 h 7124700"/>
              <a:gd name="connsiteX2" fmla="*/ 2184400 w 8369300"/>
              <a:gd name="connsiteY2" fmla="*/ 2095500 h 7124700"/>
              <a:gd name="connsiteX3" fmla="*/ 1435100 w 8369300"/>
              <a:gd name="connsiteY3" fmla="*/ 2070100 h 7124700"/>
              <a:gd name="connsiteX4" fmla="*/ 25400 w 8369300"/>
              <a:gd name="connsiteY4" fmla="*/ 7124700 h 7124700"/>
              <a:gd name="connsiteX5" fmla="*/ 0 w 8369300"/>
              <a:gd name="connsiteY5" fmla="*/ 1066800 h 7124700"/>
              <a:gd name="connsiteX6" fmla="*/ 12700 w 8369300"/>
              <a:gd name="connsiteY6" fmla="*/ 0 h 7124700"/>
              <a:gd name="connsiteX7" fmla="*/ 8369300 w 8369300"/>
              <a:gd name="connsiteY7" fmla="*/ 50800 h 7124700"/>
              <a:gd name="connsiteX8" fmla="*/ 8369300 w 8369300"/>
              <a:gd name="connsiteY8" fmla="*/ 5816600 h 7124700"/>
              <a:gd name="connsiteX0" fmla="*/ 8369300 w 9728200"/>
              <a:gd name="connsiteY0" fmla="*/ 5816600 h 7124700"/>
              <a:gd name="connsiteX1" fmla="*/ 2159000 w 9728200"/>
              <a:gd name="connsiteY1" fmla="*/ 5727700 h 7124700"/>
              <a:gd name="connsiteX2" fmla="*/ 2184400 w 9728200"/>
              <a:gd name="connsiteY2" fmla="*/ 2095500 h 7124700"/>
              <a:gd name="connsiteX3" fmla="*/ 1435100 w 9728200"/>
              <a:gd name="connsiteY3" fmla="*/ 20701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369300 w 9728200"/>
              <a:gd name="connsiteY8" fmla="*/ 5816600 h 7124700"/>
              <a:gd name="connsiteX0" fmla="*/ 9677400 w 9728200"/>
              <a:gd name="connsiteY0" fmla="*/ 1066800 h 7124700"/>
              <a:gd name="connsiteX1" fmla="*/ 2159000 w 9728200"/>
              <a:gd name="connsiteY1" fmla="*/ 5727700 h 7124700"/>
              <a:gd name="connsiteX2" fmla="*/ 2184400 w 9728200"/>
              <a:gd name="connsiteY2" fmla="*/ 2095500 h 7124700"/>
              <a:gd name="connsiteX3" fmla="*/ 1435100 w 9728200"/>
              <a:gd name="connsiteY3" fmla="*/ 20701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24700"/>
              <a:gd name="connsiteX1" fmla="*/ 7721600 w 9728200"/>
              <a:gd name="connsiteY1" fmla="*/ 1054100 h 7124700"/>
              <a:gd name="connsiteX2" fmla="*/ 2184400 w 9728200"/>
              <a:gd name="connsiteY2" fmla="*/ 2095500 h 7124700"/>
              <a:gd name="connsiteX3" fmla="*/ 1435100 w 9728200"/>
              <a:gd name="connsiteY3" fmla="*/ 20701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24700"/>
              <a:gd name="connsiteX1" fmla="*/ 7721600 w 9728200"/>
              <a:gd name="connsiteY1" fmla="*/ 1054100 h 7124700"/>
              <a:gd name="connsiteX2" fmla="*/ 2184400 w 9728200"/>
              <a:gd name="connsiteY2" fmla="*/ 2095500 h 7124700"/>
              <a:gd name="connsiteX3" fmla="*/ 1435100 w 9728200"/>
              <a:gd name="connsiteY3" fmla="*/ 20701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50100"/>
              <a:gd name="connsiteX1" fmla="*/ 7721600 w 9728200"/>
              <a:gd name="connsiteY1" fmla="*/ 1054100 h 7150100"/>
              <a:gd name="connsiteX2" fmla="*/ 7683500 w 9728200"/>
              <a:gd name="connsiteY2" fmla="*/ 7150100 h 7150100"/>
              <a:gd name="connsiteX3" fmla="*/ 1435100 w 9728200"/>
              <a:gd name="connsiteY3" fmla="*/ 2070100 h 7150100"/>
              <a:gd name="connsiteX4" fmla="*/ 25400 w 9728200"/>
              <a:gd name="connsiteY4" fmla="*/ 7124700 h 7150100"/>
              <a:gd name="connsiteX5" fmla="*/ 0 w 9728200"/>
              <a:gd name="connsiteY5" fmla="*/ 1066800 h 7150100"/>
              <a:gd name="connsiteX6" fmla="*/ 12700 w 9728200"/>
              <a:gd name="connsiteY6" fmla="*/ 0 h 7150100"/>
              <a:gd name="connsiteX7" fmla="*/ 9728200 w 9728200"/>
              <a:gd name="connsiteY7" fmla="*/ 50800 h 7150100"/>
              <a:gd name="connsiteX8" fmla="*/ 9677400 w 9728200"/>
              <a:gd name="connsiteY8" fmla="*/ 1066800 h 7150100"/>
              <a:gd name="connsiteX0" fmla="*/ 9677400 w 9728200"/>
              <a:gd name="connsiteY0" fmla="*/ 1066800 h 7150100"/>
              <a:gd name="connsiteX1" fmla="*/ 7721600 w 9728200"/>
              <a:gd name="connsiteY1" fmla="*/ 1054100 h 7150100"/>
              <a:gd name="connsiteX2" fmla="*/ 7683500 w 9728200"/>
              <a:gd name="connsiteY2" fmla="*/ 7150100 h 7150100"/>
              <a:gd name="connsiteX3" fmla="*/ 5715000 w 9728200"/>
              <a:gd name="connsiteY3" fmla="*/ 2654300 h 7150100"/>
              <a:gd name="connsiteX4" fmla="*/ 25400 w 9728200"/>
              <a:gd name="connsiteY4" fmla="*/ 7124700 h 7150100"/>
              <a:gd name="connsiteX5" fmla="*/ 0 w 9728200"/>
              <a:gd name="connsiteY5" fmla="*/ 1066800 h 7150100"/>
              <a:gd name="connsiteX6" fmla="*/ 12700 w 9728200"/>
              <a:gd name="connsiteY6" fmla="*/ 0 h 7150100"/>
              <a:gd name="connsiteX7" fmla="*/ 9728200 w 9728200"/>
              <a:gd name="connsiteY7" fmla="*/ 50800 h 7150100"/>
              <a:gd name="connsiteX8" fmla="*/ 9677400 w 9728200"/>
              <a:gd name="connsiteY8" fmla="*/ 1066800 h 7150100"/>
              <a:gd name="connsiteX0" fmla="*/ 9677400 w 9944100"/>
              <a:gd name="connsiteY0" fmla="*/ 1066800 h 7124700"/>
              <a:gd name="connsiteX1" fmla="*/ 7721600 w 9944100"/>
              <a:gd name="connsiteY1" fmla="*/ 1054100 h 7124700"/>
              <a:gd name="connsiteX2" fmla="*/ 9944100 w 9944100"/>
              <a:gd name="connsiteY2" fmla="*/ 1638300 h 7124700"/>
              <a:gd name="connsiteX3" fmla="*/ 5715000 w 9944100"/>
              <a:gd name="connsiteY3" fmla="*/ 2654300 h 7124700"/>
              <a:gd name="connsiteX4" fmla="*/ 25400 w 9944100"/>
              <a:gd name="connsiteY4" fmla="*/ 7124700 h 7124700"/>
              <a:gd name="connsiteX5" fmla="*/ 0 w 9944100"/>
              <a:gd name="connsiteY5" fmla="*/ 1066800 h 7124700"/>
              <a:gd name="connsiteX6" fmla="*/ 12700 w 9944100"/>
              <a:gd name="connsiteY6" fmla="*/ 0 h 7124700"/>
              <a:gd name="connsiteX7" fmla="*/ 9728200 w 9944100"/>
              <a:gd name="connsiteY7" fmla="*/ 50800 h 7124700"/>
              <a:gd name="connsiteX8" fmla="*/ 9677400 w 9944100"/>
              <a:gd name="connsiteY8" fmla="*/ 1066800 h 7124700"/>
              <a:gd name="connsiteX0" fmla="*/ 9677400 w 9944100"/>
              <a:gd name="connsiteY0" fmla="*/ 1066800 h 7124700"/>
              <a:gd name="connsiteX1" fmla="*/ 7721600 w 9944100"/>
              <a:gd name="connsiteY1" fmla="*/ 1054100 h 7124700"/>
              <a:gd name="connsiteX2" fmla="*/ 9944100 w 9944100"/>
              <a:gd name="connsiteY2" fmla="*/ 1638300 h 7124700"/>
              <a:gd name="connsiteX3" fmla="*/ 7696200 w 9944100"/>
              <a:gd name="connsiteY3" fmla="*/ 6959600 h 7124700"/>
              <a:gd name="connsiteX4" fmla="*/ 25400 w 9944100"/>
              <a:gd name="connsiteY4" fmla="*/ 7124700 h 7124700"/>
              <a:gd name="connsiteX5" fmla="*/ 0 w 9944100"/>
              <a:gd name="connsiteY5" fmla="*/ 1066800 h 7124700"/>
              <a:gd name="connsiteX6" fmla="*/ 12700 w 9944100"/>
              <a:gd name="connsiteY6" fmla="*/ 0 h 7124700"/>
              <a:gd name="connsiteX7" fmla="*/ 9728200 w 9944100"/>
              <a:gd name="connsiteY7" fmla="*/ 50800 h 7124700"/>
              <a:gd name="connsiteX8" fmla="*/ 9677400 w 9944100"/>
              <a:gd name="connsiteY8" fmla="*/ 1066800 h 7124700"/>
              <a:gd name="connsiteX0" fmla="*/ 9677400 w 9728200"/>
              <a:gd name="connsiteY0" fmla="*/ 1066800 h 7124700"/>
              <a:gd name="connsiteX1" fmla="*/ 7721600 w 9728200"/>
              <a:gd name="connsiteY1" fmla="*/ 1054100 h 7124700"/>
              <a:gd name="connsiteX2" fmla="*/ 7645400 w 9728200"/>
              <a:gd name="connsiteY2" fmla="*/ 1143000 h 7124700"/>
              <a:gd name="connsiteX3" fmla="*/ 7696200 w 9728200"/>
              <a:gd name="connsiteY3" fmla="*/ 6959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24700"/>
              <a:gd name="connsiteX1" fmla="*/ 8153400 w 9728200"/>
              <a:gd name="connsiteY1" fmla="*/ 1117600 h 7124700"/>
              <a:gd name="connsiteX2" fmla="*/ 7645400 w 9728200"/>
              <a:gd name="connsiteY2" fmla="*/ 1143000 h 7124700"/>
              <a:gd name="connsiteX3" fmla="*/ 7696200 w 9728200"/>
              <a:gd name="connsiteY3" fmla="*/ 6959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066800 h 7124700"/>
              <a:gd name="connsiteX1" fmla="*/ 8153400 w 9728200"/>
              <a:gd name="connsiteY1" fmla="*/ 1117600 h 7124700"/>
              <a:gd name="connsiteX2" fmla="*/ 7645400 w 9728200"/>
              <a:gd name="connsiteY2" fmla="*/ 1143000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066800 h 7124700"/>
              <a:gd name="connsiteX0" fmla="*/ 9677400 w 9728200"/>
              <a:gd name="connsiteY0" fmla="*/ 1130300 h 7124700"/>
              <a:gd name="connsiteX1" fmla="*/ 8153400 w 9728200"/>
              <a:gd name="connsiteY1" fmla="*/ 1117600 h 7124700"/>
              <a:gd name="connsiteX2" fmla="*/ 7645400 w 9728200"/>
              <a:gd name="connsiteY2" fmla="*/ 1143000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9677400 w 9728200"/>
              <a:gd name="connsiteY0" fmla="*/ 1130300 h 7124700"/>
              <a:gd name="connsiteX1" fmla="*/ 8153400 w 9728200"/>
              <a:gd name="connsiteY1" fmla="*/ 1117600 h 7124700"/>
              <a:gd name="connsiteX2" fmla="*/ 7658100 w 9728200"/>
              <a:gd name="connsiteY2" fmla="*/ 1104900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9677400 w 9728200"/>
              <a:gd name="connsiteY0" fmla="*/ 1130300 h 7124700"/>
              <a:gd name="connsiteX1" fmla="*/ 8153400 w 9728200"/>
              <a:gd name="connsiteY1" fmla="*/ 1117600 h 7124700"/>
              <a:gd name="connsiteX2" fmla="*/ 6424386 w 9728200"/>
              <a:gd name="connsiteY2" fmla="*/ 1191986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9677400 w 9728200"/>
              <a:gd name="connsiteY0" fmla="*/ 1130300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7708900 w 9728200"/>
              <a:gd name="connsiteY3" fmla="*/ 7086600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9677400 w 9728200"/>
              <a:gd name="connsiteY0" fmla="*/ 1130300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9677400 w 9728200"/>
              <a:gd name="connsiteY8" fmla="*/ 1130300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6905171 w 9728200"/>
              <a:gd name="connsiteY8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7566932 w 9728200"/>
              <a:gd name="connsiteY8" fmla="*/ 1667689 h 7124700"/>
              <a:gd name="connsiteX9" fmla="*/ 6905171 w 9728200"/>
              <a:gd name="connsiteY9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437789 w 9728200"/>
              <a:gd name="connsiteY8" fmla="*/ 2132146 h 7124700"/>
              <a:gd name="connsiteX9" fmla="*/ 6905171 w 9728200"/>
              <a:gd name="connsiteY9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655504 w 9728200"/>
              <a:gd name="connsiteY8" fmla="*/ 1798318 h 7124700"/>
              <a:gd name="connsiteX9" fmla="*/ 8437789 w 9728200"/>
              <a:gd name="connsiteY9" fmla="*/ 2132146 h 7124700"/>
              <a:gd name="connsiteX10" fmla="*/ 6905171 w 9728200"/>
              <a:gd name="connsiteY10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466819 w 9728200"/>
              <a:gd name="connsiteY8" fmla="*/ 3061061 h 7124700"/>
              <a:gd name="connsiteX9" fmla="*/ 8437789 w 9728200"/>
              <a:gd name="connsiteY9" fmla="*/ 2132146 h 7124700"/>
              <a:gd name="connsiteX10" fmla="*/ 6905171 w 9728200"/>
              <a:gd name="connsiteY10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8568418 w 9728200"/>
              <a:gd name="connsiteY8" fmla="*/ 2727232 h 7124700"/>
              <a:gd name="connsiteX9" fmla="*/ 8466819 w 9728200"/>
              <a:gd name="connsiteY9" fmla="*/ 3061061 h 7124700"/>
              <a:gd name="connsiteX10" fmla="*/ 8437789 w 9728200"/>
              <a:gd name="connsiteY10" fmla="*/ 2132146 h 7124700"/>
              <a:gd name="connsiteX11" fmla="*/ 6905171 w 9728200"/>
              <a:gd name="connsiteY11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6492876 w 9728200"/>
              <a:gd name="connsiteY8" fmla="*/ 3032032 h 7124700"/>
              <a:gd name="connsiteX9" fmla="*/ 8466819 w 9728200"/>
              <a:gd name="connsiteY9" fmla="*/ 3061061 h 7124700"/>
              <a:gd name="connsiteX10" fmla="*/ 8437789 w 9728200"/>
              <a:gd name="connsiteY10" fmla="*/ 2132146 h 7124700"/>
              <a:gd name="connsiteX11" fmla="*/ 6905171 w 9728200"/>
              <a:gd name="connsiteY11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6768646 w 9728200"/>
              <a:gd name="connsiteY8" fmla="*/ 2799803 h 7124700"/>
              <a:gd name="connsiteX9" fmla="*/ 6492876 w 9728200"/>
              <a:gd name="connsiteY9" fmla="*/ 3032032 h 7124700"/>
              <a:gd name="connsiteX10" fmla="*/ 8466819 w 9728200"/>
              <a:gd name="connsiteY10" fmla="*/ 3061061 h 7124700"/>
              <a:gd name="connsiteX11" fmla="*/ 8437789 w 9728200"/>
              <a:gd name="connsiteY11" fmla="*/ 2132146 h 7124700"/>
              <a:gd name="connsiteX12" fmla="*/ 6905171 w 9728200"/>
              <a:gd name="connsiteY12" fmla="*/ 2218872 h 7124700"/>
              <a:gd name="connsiteX0" fmla="*/ 6905171 w 9728200"/>
              <a:gd name="connsiteY0" fmla="*/ 2218872 h 7124700"/>
              <a:gd name="connsiteX1" fmla="*/ 6905172 w 9728200"/>
              <a:gd name="connsiteY1" fmla="*/ 1161143 h 7124700"/>
              <a:gd name="connsiteX2" fmla="*/ 6424386 w 9728200"/>
              <a:gd name="connsiteY2" fmla="*/ 1191986 h 7124700"/>
              <a:gd name="connsiteX3" fmla="*/ 6576786 w 9728200"/>
              <a:gd name="connsiteY3" fmla="*/ 6999514 h 7124700"/>
              <a:gd name="connsiteX4" fmla="*/ 25400 w 9728200"/>
              <a:gd name="connsiteY4" fmla="*/ 7124700 h 7124700"/>
              <a:gd name="connsiteX5" fmla="*/ 0 w 9728200"/>
              <a:gd name="connsiteY5" fmla="*/ 1066800 h 7124700"/>
              <a:gd name="connsiteX6" fmla="*/ 12700 w 9728200"/>
              <a:gd name="connsiteY6" fmla="*/ 0 h 7124700"/>
              <a:gd name="connsiteX7" fmla="*/ 9728200 w 9728200"/>
              <a:gd name="connsiteY7" fmla="*/ 50800 h 7124700"/>
              <a:gd name="connsiteX8" fmla="*/ 6594475 w 9728200"/>
              <a:gd name="connsiteY8" fmla="*/ 7023460 h 7124700"/>
              <a:gd name="connsiteX9" fmla="*/ 6492876 w 9728200"/>
              <a:gd name="connsiteY9" fmla="*/ 3032032 h 7124700"/>
              <a:gd name="connsiteX10" fmla="*/ 8466819 w 9728200"/>
              <a:gd name="connsiteY10" fmla="*/ 3061061 h 7124700"/>
              <a:gd name="connsiteX11" fmla="*/ 8437789 w 9728200"/>
              <a:gd name="connsiteY11" fmla="*/ 2132146 h 7124700"/>
              <a:gd name="connsiteX12" fmla="*/ 6905171 w 9728200"/>
              <a:gd name="connsiteY12" fmla="*/ 2218872 h 7124700"/>
              <a:gd name="connsiteX0" fmla="*/ 6905171 w 10252075"/>
              <a:gd name="connsiteY0" fmla="*/ 2218872 h 7124700"/>
              <a:gd name="connsiteX1" fmla="*/ 6905172 w 10252075"/>
              <a:gd name="connsiteY1" fmla="*/ 1161143 h 7124700"/>
              <a:gd name="connsiteX2" fmla="*/ 6424386 w 10252075"/>
              <a:gd name="connsiteY2" fmla="*/ 1191986 h 7124700"/>
              <a:gd name="connsiteX3" fmla="*/ 6576786 w 10252075"/>
              <a:gd name="connsiteY3" fmla="*/ 6999514 h 7124700"/>
              <a:gd name="connsiteX4" fmla="*/ 25400 w 10252075"/>
              <a:gd name="connsiteY4" fmla="*/ 7124700 h 7124700"/>
              <a:gd name="connsiteX5" fmla="*/ 0 w 10252075"/>
              <a:gd name="connsiteY5" fmla="*/ 1066800 h 7124700"/>
              <a:gd name="connsiteX6" fmla="*/ 12700 w 10252075"/>
              <a:gd name="connsiteY6" fmla="*/ 0 h 7124700"/>
              <a:gd name="connsiteX7" fmla="*/ 9728200 w 10252075"/>
              <a:gd name="connsiteY7" fmla="*/ 50800 h 7124700"/>
              <a:gd name="connsiteX8" fmla="*/ 10252075 w 10252075"/>
              <a:gd name="connsiteY8" fmla="*/ 2320831 h 7124700"/>
              <a:gd name="connsiteX9" fmla="*/ 6492876 w 10252075"/>
              <a:gd name="connsiteY9" fmla="*/ 3032032 h 7124700"/>
              <a:gd name="connsiteX10" fmla="*/ 8466819 w 10252075"/>
              <a:gd name="connsiteY10" fmla="*/ 3061061 h 7124700"/>
              <a:gd name="connsiteX11" fmla="*/ 8437789 w 10252075"/>
              <a:gd name="connsiteY11" fmla="*/ 2132146 h 7124700"/>
              <a:gd name="connsiteX12" fmla="*/ 6905171 w 10252075"/>
              <a:gd name="connsiteY12" fmla="*/ 2218872 h 7124700"/>
              <a:gd name="connsiteX0" fmla="*/ 6905171 w 10455276"/>
              <a:gd name="connsiteY0" fmla="*/ 2218872 h 7124700"/>
              <a:gd name="connsiteX1" fmla="*/ 6905172 w 10455276"/>
              <a:gd name="connsiteY1" fmla="*/ 1161143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37789 w 10455276"/>
              <a:gd name="connsiteY11" fmla="*/ 2132146 h 7124700"/>
              <a:gd name="connsiteX12" fmla="*/ 6905171 w 10455276"/>
              <a:gd name="connsiteY12" fmla="*/ 2218872 h 7124700"/>
              <a:gd name="connsiteX0" fmla="*/ 6914696 w 10455276"/>
              <a:gd name="connsiteY0" fmla="*/ 2133147 h 7124700"/>
              <a:gd name="connsiteX1" fmla="*/ 6905172 w 10455276"/>
              <a:gd name="connsiteY1" fmla="*/ 1161143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37789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455276"/>
              <a:gd name="connsiteY0" fmla="*/ 2133147 h 7124700"/>
              <a:gd name="connsiteX1" fmla="*/ 6900410 w 10455276"/>
              <a:gd name="connsiteY1" fmla="*/ 1189718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37789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455276"/>
              <a:gd name="connsiteY0" fmla="*/ 2133147 h 7124700"/>
              <a:gd name="connsiteX1" fmla="*/ 6900410 w 10455276"/>
              <a:gd name="connsiteY1" fmla="*/ 1189718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75889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455276"/>
              <a:gd name="connsiteY0" fmla="*/ 2133147 h 7124700"/>
              <a:gd name="connsiteX1" fmla="*/ 6900410 w 10455276"/>
              <a:gd name="connsiteY1" fmla="*/ 1189718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66819 w 10455276"/>
              <a:gd name="connsiteY10" fmla="*/ 3061061 h 7124700"/>
              <a:gd name="connsiteX11" fmla="*/ 8471126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455276"/>
              <a:gd name="connsiteY0" fmla="*/ 2133147 h 7124700"/>
              <a:gd name="connsiteX1" fmla="*/ 6900410 w 10455276"/>
              <a:gd name="connsiteY1" fmla="*/ 1189718 h 7124700"/>
              <a:gd name="connsiteX2" fmla="*/ 6424386 w 10455276"/>
              <a:gd name="connsiteY2" fmla="*/ 1191986 h 7124700"/>
              <a:gd name="connsiteX3" fmla="*/ 6576786 w 10455276"/>
              <a:gd name="connsiteY3" fmla="*/ 6999514 h 7124700"/>
              <a:gd name="connsiteX4" fmla="*/ 25400 w 10455276"/>
              <a:gd name="connsiteY4" fmla="*/ 7124700 h 7124700"/>
              <a:gd name="connsiteX5" fmla="*/ 0 w 10455276"/>
              <a:gd name="connsiteY5" fmla="*/ 1066800 h 7124700"/>
              <a:gd name="connsiteX6" fmla="*/ 12700 w 10455276"/>
              <a:gd name="connsiteY6" fmla="*/ 0 h 7124700"/>
              <a:gd name="connsiteX7" fmla="*/ 9728200 w 10455276"/>
              <a:gd name="connsiteY7" fmla="*/ 50800 h 7124700"/>
              <a:gd name="connsiteX8" fmla="*/ 10252075 w 10455276"/>
              <a:gd name="connsiteY8" fmla="*/ 2320831 h 7124700"/>
              <a:gd name="connsiteX9" fmla="*/ 10455276 w 10455276"/>
              <a:gd name="connsiteY9" fmla="*/ 3191689 h 7124700"/>
              <a:gd name="connsiteX10" fmla="*/ 8476344 w 10455276"/>
              <a:gd name="connsiteY10" fmla="*/ 2808649 h 7124700"/>
              <a:gd name="connsiteX11" fmla="*/ 8471126 w 10455276"/>
              <a:gd name="connsiteY11" fmla="*/ 2132146 h 7124700"/>
              <a:gd name="connsiteX12" fmla="*/ 6914696 w 10455276"/>
              <a:gd name="connsiteY12" fmla="*/ 2133147 h 7124700"/>
              <a:gd name="connsiteX0" fmla="*/ 6914696 w 10252075"/>
              <a:gd name="connsiteY0" fmla="*/ 2133147 h 7124700"/>
              <a:gd name="connsiteX1" fmla="*/ 6900410 w 10252075"/>
              <a:gd name="connsiteY1" fmla="*/ 1189718 h 7124700"/>
              <a:gd name="connsiteX2" fmla="*/ 6424386 w 10252075"/>
              <a:gd name="connsiteY2" fmla="*/ 1191986 h 7124700"/>
              <a:gd name="connsiteX3" fmla="*/ 6576786 w 10252075"/>
              <a:gd name="connsiteY3" fmla="*/ 6999514 h 7124700"/>
              <a:gd name="connsiteX4" fmla="*/ 25400 w 10252075"/>
              <a:gd name="connsiteY4" fmla="*/ 7124700 h 7124700"/>
              <a:gd name="connsiteX5" fmla="*/ 0 w 10252075"/>
              <a:gd name="connsiteY5" fmla="*/ 1066800 h 7124700"/>
              <a:gd name="connsiteX6" fmla="*/ 12700 w 10252075"/>
              <a:gd name="connsiteY6" fmla="*/ 0 h 7124700"/>
              <a:gd name="connsiteX7" fmla="*/ 9728200 w 10252075"/>
              <a:gd name="connsiteY7" fmla="*/ 50800 h 7124700"/>
              <a:gd name="connsiteX8" fmla="*/ 10252075 w 10252075"/>
              <a:gd name="connsiteY8" fmla="*/ 2320831 h 7124700"/>
              <a:gd name="connsiteX9" fmla="*/ 10250488 w 10252075"/>
              <a:gd name="connsiteY9" fmla="*/ 2815452 h 7124700"/>
              <a:gd name="connsiteX10" fmla="*/ 8476344 w 10252075"/>
              <a:gd name="connsiteY10" fmla="*/ 2808649 h 7124700"/>
              <a:gd name="connsiteX11" fmla="*/ 8471126 w 10252075"/>
              <a:gd name="connsiteY11" fmla="*/ 2132146 h 7124700"/>
              <a:gd name="connsiteX12" fmla="*/ 6914696 w 10252075"/>
              <a:gd name="connsiteY12" fmla="*/ 2133147 h 7124700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576786 w 10313988"/>
              <a:gd name="connsiteY3" fmla="*/ 7010626 h 7135812"/>
              <a:gd name="connsiteX4" fmla="*/ 25400 w 10313988"/>
              <a:gd name="connsiteY4" fmla="*/ 7135812 h 7135812"/>
              <a:gd name="connsiteX5" fmla="*/ 0 w 10313988"/>
              <a:gd name="connsiteY5" fmla="*/ 1077912 h 7135812"/>
              <a:gd name="connsiteX6" fmla="*/ 12700 w 10313988"/>
              <a:gd name="connsiteY6" fmla="*/ 11112 h 7135812"/>
              <a:gd name="connsiteX7" fmla="*/ 10313988 w 10313988"/>
              <a:gd name="connsiteY7" fmla="*/ 0 h 7135812"/>
              <a:gd name="connsiteX8" fmla="*/ 10252075 w 10313988"/>
              <a:gd name="connsiteY8" fmla="*/ 2331943 h 7135812"/>
              <a:gd name="connsiteX9" fmla="*/ 10250488 w 10313988"/>
              <a:gd name="connsiteY9" fmla="*/ 2826564 h 7135812"/>
              <a:gd name="connsiteX10" fmla="*/ 8476344 w 10313988"/>
              <a:gd name="connsiteY10" fmla="*/ 2819761 h 7135812"/>
              <a:gd name="connsiteX11" fmla="*/ 8471126 w 10313988"/>
              <a:gd name="connsiteY11" fmla="*/ 2143258 h 7135812"/>
              <a:gd name="connsiteX12" fmla="*/ 6914696 w 10313988"/>
              <a:gd name="connsiteY12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92874 w 10313988"/>
              <a:gd name="connsiteY3" fmla="*/ 4292824 h 7135812"/>
              <a:gd name="connsiteX4" fmla="*/ 6576786 w 10313988"/>
              <a:gd name="connsiteY4" fmla="*/ 7010626 h 7135812"/>
              <a:gd name="connsiteX5" fmla="*/ 25400 w 10313988"/>
              <a:gd name="connsiteY5" fmla="*/ 7135812 h 7135812"/>
              <a:gd name="connsiteX6" fmla="*/ 0 w 10313988"/>
              <a:gd name="connsiteY6" fmla="*/ 1077912 h 7135812"/>
              <a:gd name="connsiteX7" fmla="*/ 12700 w 10313988"/>
              <a:gd name="connsiteY7" fmla="*/ 11112 h 7135812"/>
              <a:gd name="connsiteX8" fmla="*/ 10313988 w 10313988"/>
              <a:gd name="connsiteY8" fmla="*/ 0 h 7135812"/>
              <a:gd name="connsiteX9" fmla="*/ 10252075 w 10313988"/>
              <a:gd name="connsiteY9" fmla="*/ 2331943 h 7135812"/>
              <a:gd name="connsiteX10" fmla="*/ 10250488 w 10313988"/>
              <a:gd name="connsiteY10" fmla="*/ 2826564 h 7135812"/>
              <a:gd name="connsiteX11" fmla="*/ 8476344 w 10313988"/>
              <a:gd name="connsiteY11" fmla="*/ 2819761 h 7135812"/>
              <a:gd name="connsiteX12" fmla="*/ 8471126 w 10313988"/>
              <a:gd name="connsiteY12" fmla="*/ 2143258 h 7135812"/>
              <a:gd name="connsiteX13" fmla="*/ 6914696 w 10313988"/>
              <a:gd name="connsiteY13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6576786 w 10313988"/>
              <a:gd name="connsiteY4" fmla="*/ 7010626 h 7135812"/>
              <a:gd name="connsiteX5" fmla="*/ 25400 w 10313988"/>
              <a:gd name="connsiteY5" fmla="*/ 7135812 h 7135812"/>
              <a:gd name="connsiteX6" fmla="*/ 0 w 10313988"/>
              <a:gd name="connsiteY6" fmla="*/ 1077912 h 7135812"/>
              <a:gd name="connsiteX7" fmla="*/ 12700 w 10313988"/>
              <a:gd name="connsiteY7" fmla="*/ 11112 h 7135812"/>
              <a:gd name="connsiteX8" fmla="*/ 10313988 w 10313988"/>
              <a:gd name="connsiteY8" fmla="*/ 0 h 7135812"/>
              <a:gd name="connsiteX9" fmla="*/ 10252075 w 10313988"/>
              <a:gd name="connsiteY9" fmla="*/ 2331943 h 7135812"/>
              <a:gd name="connsiteX10" fmla="*/ 10250488 w 10313988"/>
              <a:gd name="connsiteY10" fmla="*/ 2826564 h 7135812"/>
              <a:gd name="connsiteX11" fmla="*/ 8476344 w 10313988"/>
              <a:gd name="connsiteY11" fmla="*/ 2819761 h 7135812"/>
              <a:gd name="connsiteX12" fmla="*/ 8471126 w 10313988"/>
              <a:gd name="connsiteY12" fmla="*/ 2143258 h 7135812"/>
              <a:gd name="connsiteX13" fmla="*/ 6914696 w 10313988"/>
              <a:gd name="connsiteY13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6464299 w 10313988"/>
              <a:gd name="connsiteY4" fmla="*/ 3247932 h 7135812"/>
              <a:gd name="connsiteX5" fmla="*/ 6576786 w 10313988"/>
              <a:gd name="connsiteY5" fmla="*/ 7010626 h 7135812"/>
              <a:gd name="connsiteX6" fmla="*/ 25400 w 10313988"/>
              <a:gd name="connsiteY6" fmla="*/ 7135812 h 7135812"/>
              <a:gd name="connsiteX7" fmla="*/ 0 w 10313988"/>
              <a:gd name="connsiteY7" fmla="*/ 1077912 h 7135812"/>
              <a:gd name="connsiteX8" fmla="*/ 12700 w 10313988"/>
              <a:gd name="connsiteY8" fmla="*/ 11112 h 7135812"/>
              <a:gd name="connsiteX9" fmla="*/ 10313988 w 10313988"/>
              <a:gd name="connsiteY9" fmla="*/ 0 h 7135812"/>
              <a:gd name="connsiteX10" fmla="*/ 10252075 w 10313988"/>
              <a:gd name="connsiteY10" fmla="*/ 2331943 h 7135812"/>
              <a:gd name="connsiteX11" fmla="*/ 10250488 w 10313988"/>
              <a:gd name="connsiteY11" fmla="*/ 2826564 h 7135812"/>
              <a:gd name="connsiteX12" fmla="*/ 8476344 w 10313988"/>
              <a:gd name="connsiteY12" fmla="*/ 2819761 h 7135812"/>
              <a:gd name="connsiteX13" fmla="*/ 8471126 w 10313988"/>
              <a:gd name="connsiteY13" fmla="*/ 2143258 h 7135812"/>
              <a:gd name="connsiteX14" fmla="*/ 6914696 w 10313988"/>
              <a:gd name="connsiteY14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164511 w 10313988"/>
              <a:gd name="connsiteY4" fmla="*/ 3028857 h 7135812"/>
              <a:gd name="connsiteX5" fmla="*/ 6576786 w 10313988"/>
              <a:gd name="connsiteY5" fmla="*/ 7010626 h 7135812"/>
              <a:gd name="connsiteX6" fmla="*/ 25400 w 10313988"/>
              <a:gd name="connsiteY6" fmla="*/ 7135812 h 7135812"/>
              <a:gd name="connsiteX7" fmla="*/ 0 w 10313988"/>
              <a:gd name="connsiteY7" fmla="*/ 1077912 h 7135812"/>
              <a:gd name="connsiteX8" fmla="*/ 12700 w 10313988"/>
              <a:gd name="connsiteY8" fmla="*/ 11112 h 7135812"/>
              <a:gd name="connsiteX9" fmla="*/ 10313988 w 10313988"/>
              <a:gd name="connsiteY9" fmla="*/ 0 h 7135812"/>
              <a:gd name="connsiteX10" fmla="*/ 10252075 w 10313988"/>
              <a:gd name="connsiteY10" fmla="*/ 2331943 h 7135812"/>
              <a:gd name="connsiteX11" fmla="*/ 10250488 w 10313988"/>
              <a:gd name="connsiteY11" fmla="*/ 2826564 h 7135812"/>
              <a:gd name="connsiteX12" fmla="*/ 8476344 w 10313988"/>
              <a:gd name="connsiteY12" fmla="*/ 2819761 h 7135812"/>
              <a:gd name="connsiteX13" fmla="*/ 8471126 w 10313988"/>
              <a:gd name="connsiteY13" fmla="*/ 2143258 h 7135812"/>
              <a:gd name="connsiteX14" fmla="*/ 6914696 w 10313988"/>
              <a:gd name="connsiteY14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164511 w 10313988"/>
              <a:gd name="connsiteY4" fmla="*/ 3028857 h 7135812"/>
              <a:gd name="connsiteX5" fmla="*/ 7915274 w 10313988"/>
              <a:gd name="connsiteY5" fmla="*/ 3646394 h 7135812"/>
              <a:gd name="connsiteX6" fmla="*/ 6576786 w 10313988"/>
              <a:gd name="connsiteY6" fmla="*/ 7010626 h 7135812"/>
              <a:gd name="connsiteX7" fmla="*/ 25400 w 10313988"/>
              <a:gd name="connsiteY7" fmla="*/ 7135812 h 7135812"/>
              <a:gd name="connsiteX8" fmla="*/ 0 w 10313988"/>
              <a:gd name="connsiteY8" fmla="*/ 1077912 h 7135812"/>
              <a:gd name="connsiteX9" fmla="*/ 12700 w 10313988"/>
              <a:gd name="connsiteY9" fmla="*/ 11112 h 7135812"/>
              <a:gd name="connsiteX10" fmla="*/ 10313988 w 10313988"/>
              <a:gd name="connsiteY10" fmla="*/ 0 h 7135812"/>
              <a:gd name="connsiteX11" fmla="*/ 10252075 w 10313988"/>
              <a:gd name="connsiteY11" fmla="*/ 2331943 h 7135812"/>
              <a:gd name="connsiteX12" fmla="*/ 10250488 w 10313988"/>
              <a:gd name="connsiteY12" fmla="*/ 2826564 h 7135812"/>
              <a:gd name="connsiteX13" fmla="*/ 8476344 w 10313988"/>
              <a:gd name="connsiteY13" fmla="*/ 2819761 h 7135812"/>
              <a:gd name="connsiteX14" fmla="*/ 8471126 w 10313988"/>
              <a:gd name="connsiteY14" fmla="*/ 2143258 h 7135812"/>
              <a:gd name="connsiteX15" fmla="*/ 6914696 w 10313988"/>
              <a:gd name="connsiteY15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164511 w 10313988"/>
              <a:gd name="connsiteY4" fmla="*/ 3028857 h 7135812"/>
              <a:gd name="connsiteX5" fmla="*/ 8480424 w 10313988"/>
              <a:gd name="connsiteY5" fmla="*/ 2833594 h 7135812"/>
              <a:gd name="connsiteX6" fmla="*/ 6576786 w 10313988"/>
              <a:gd name="connsiteY6" fmla="*/ 7010626 h 7135812"/>
              <a:gd name="connsiteX7" fmla="*/ 25400 w 10313988"/>
              <a:gd name="connsiteY7" fmla="*/ 7135812 h 7135812"/>
              <a:gd name="connsiteX8" fmla="*/ 0 w 10313988"/>
              <a:gd name="connsiteY8" fmla="*/ 1077912 h 7135812"/>
              <a:gd name="connsiteX9" fmla="*/ 12700 w 10313988"/>
              <a:gd name="connsiteY9" fmla="*/ 11112 h 7135812"/>
              <a:gd name="connsiteX10" fmla="*/ 10313988 w 10313988"/>
              <a:gd name="connsiteY10" fmla="*/ 0 h 7135812"/>
              <a:gd name="connsiteX11" fmla="*/ 10252075 w 10313988"/>
              <a:gd name="connsiteY11" fmla="*/ 2331943 h 7135812"/>
              <a:gd name="connsiteX12" fmla="*/ 10250488 w 10313988"/>
              <a:gd name="connsiteY12" fmla="*/ 2826564 h 7135812"/>
              <a:gd name="connsiteX13" fmla="*/ 8476344 w 10313988"/>
              <a:gd name="connsiteY13" fmla="*/ 2819761 h 7135812"/>
              <a:gd name="connsiteX14" fmla="*/ 8471126 w 10313988"/>
              <a:gd name="connsiteY14" fmla="*/ 2143258 h 7135812"/>
              <a:gd name="connsiteX15" fmla="*/ 6914696 w 10313988"/>
              <a:gd name="connsiteY15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482011 w 10313988"/>
              <a:gd name="connsiteY4" fmla="*/ 3016157 h 7135812"/>
              <a:gd name="connsiteX5" fmla="*/ 8480424 w 10313988"/>
              <a:gd name="connsiteY5" fmla="*/ 2833594 h 7135812"/>
              <a:gd name="connsiteX6" fmla="*/ 6576786 w 10313988"/>
              <a:gd name="connsiteY6" fmla="*/ 7010626 h 7135812"/>
              <a:gd name="connsiteX7" fmla="*/ 25400 w 10313988"/>
              <a:gd name="connsiteY7" fmla="*/ 7135812 h 7135812"/>
              <a:gd name="connsiteX8" fmla="*/ 0 w 10313988"/>
              <a:gd name="connsiteY8" fmla="*/ 1077912 h 7135812"/>
              <a:gd name="connsiteX9" fmla="*/ 12700 w 10313988"/>
              <a:gd name="connsiteY9" fmla="*/ 11112 h 7135812"/>
              <a:gd name="connsiteX10" fmla="*/ 10313988 w 10313988"/>
              <a:gd name="connsiteY10" fmla="*/ 0 h 7135812"/>
              <a:gd name="connsiteX11" fmla="*/ 10252075 w 10313988"/>
              <a:gd name="connsiteY11" fmla="*/ 2331943 h 7135812"/>
              <a:gd name="connsiteX12" fmla="*/ 10250488 w 10313988"/>
              <a:gd name="connsiteY12" fmla="*/ 2826564 h 7135812"/>
              <a:gd name="connsiteX13" fmla="*/ 8476344 w 10313988"/>
              <a:gd name="connsiteY13" fmla="*/ 2819761 h 7135812"/>
              <a:gd name="connsiteX14" fmla="*/ 8471126 w 10313988"/>
              <a:gd name="connsiteY14" fmla="*/ 2143258 h 7135812"/>
              <a:gd name="connsiteX15" fmla="*/ 6914696 w 10313988"/>
              <a:gd name="connsiteY15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482011 w 10313988"/>
              <a:gd name="connsiteY4" fmla="*/ 3016157 h 7135812"/>
              <a:gd name="connsiteX5" fmla="*/ 8480424 w 10313988"/>
              <a:gd name="connsiteY5" fmla="*/ 2833594 h 7135812"/>
              <a:gd name="connsiteX6" fmla="*/ 8169274 w 10313988"/>
              <a:gd name="connsiteY6" fmla="*/ 3481294 h 7135812"/>
              <a:gd name="connsiteX7" fmla="*/ 6576786 w 10313988"/>
              <a:gd name="connsiteY7" fmla="*/ 7010626 h 7135812"/>
              <a:gd name="connsiteX8" fmla="*/ 25400 w 10313988"/>
              <a:gd name="connsiteY8" fmla="*/ 7135812 h 7135812"/>
              <a:gd name="connsiteX9" fmla="*/ 0 w 10313988"/>
              <a:gd name="connsiteY9" fmla="*/ 1077912 h 7135812"/>
              <a:gd name="connsiteX10" fmla="*/ 12700 w 10313988"/>
              <a:gd name="connsiteY10" fmla="*/ 11112 h 7135812"/>
              <a:gd name="connsiteX11" fmla="*/ 10313988 w 10313988"/>
              <a:gd name="connsiteY11" fmla="*/ 0 h 7135812"/>
              <a:gd name="connsiteX12" fmla="*/ 10252075 w 10313988"/>
              <a:gd name="connsiteY12" fmla="*/ 2331943 h 7135812"/>
              <a:gd name="connsiteX13" fmla="*/ 10250488 w 10313988"/>
              <a:gd name="connsiteY13" fmla="*/ 2826564 h 7135812"/>
              <a:gd name="connsiteX14" fmla="*/ 8476344 w 10313988"/>
              <a:gd name="connsiteY14" fmla="*/ 2819761 h 7135812"/>
              <a:gd name="connsiteX15" fmla="*/ 8471126 w 10313988"/>
              <a:gd name="connsiteY15" fmla="*/ 2143258 h 7135812"/>
              <a:gd name="connsiteX16" fmla="*/ 6914696 w 10313988"/>
              <a:gd name="connsiteY16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482011 w 10313988"/>
              <a:gd name="connsiteY4" fmla="*/ 3016157 h 7135812"/>
              <a:gd name="connsiteX5" fmla="*/ 8480424 w 10313988"/>
              <a:gd name="connsiteY5" fmla="*/ 2833594 h 7135812"/>
              <a:gd name="connsiteX6" fmla="*/ 8943974 w 10313988"/>
              <a:gd name="connsiteY6" fmla="*/ 3627344 h 7135812"/>
              <a:gd name="connsiteX7" fmla="*/ 6576786 w 10313988"/>
              <a:gd name="connsiteY7" fmla="*/ 7010626 h 7135812"/>
              <a:gd name="connsiteX8" fmla="*/ 25400 w 10313988"/>
              <a:gd name="connsiteY8" fmla="*/ 7135812 h 7135812"/>
              <a:gd name="connsiteX9" fmla="*/ 0 w 10313988"/>
              <a:gd name="connsiteY9" fmla="*/ 1077912 h 7135812"/>
              <a:gd name="connsiteX10" fmla="*/ 12700 w 10313988"/>
              <a:gd name="connsiteY10" fmla="*/ 11112 h 7135812"/>
              <a:gd name="connsiteX11" fmla="*/ 10313988 w 10313988"/>
              <a:gd name="connsiteY11" fmla="*/ 0 h 7135812"/>
              <a:gd name="connsiteX12" fmla="*/ 10252075 w 10313988"/>
              <a:gd name="connsiteY12" fmla="*/ 2331943 h 7135812"/>
              <a:gd name="connsiteX13" fmla="*/ 10250488 w 10313988"/>
              <a:gd name="connsiteY13" fmla="*/ 2826564 h 7135812"/>
              <a:gd name="connsiteX14" fmla="*/ 8476344 w 10313988"/>
              <a:gd name="connsiteY14" fmla="*/ 2819761 h 7135812"/>
              <a:gd name="connsiteX15" fmla="*/ 8471126 w 10313988"/>
              <a:gd name="connsiteY15" fmla="*/ 2143258 h 7135812"/>
              <a:gd name="connsiteX16" fmla="*/ 6914696 w 10313988"/>
              <a:gd name="connsiteY16" fmla="*/ 2144259 h 7135812"/>
              <a:gd name="connsiteX0" fmla="*/ 6914696 w 10313988"/>
              <a:gd name="connsiteY0" fmla="*/ 2144259 h 7135812"/>
              <a:gd name="connsiteX1" fmla="*/ 6900410 w 10313988"/>
              <a:gd name="connsiteY1" fmla="*/ 1200830 h 7135812"/>
              <a:gd name="connsiteX2" fmla="*/ 6424386 w 10313988"/>
              <a:gd name="connsiteY2" fmla="*/ 1203098 h 7135812"/>
              <a:gd name="connsiteX3" fmla="*/ 6454774 w 10313988"/>
              <a:gd name="connsiteY3" fmla="*/ 3035524 h 7135812"/>
              <a:gd name="connsiteX4" fmla="*/ 8482011 w 10313988"/>
              <a:gd name="connsiteY4" fmla="*/ 3016157 h 7135812"/>
              <a:gd name="connsiteX5" fmla="*/ 8480424 w 10313988"/>
              <a:gd name="connsiteY5" fmla="*/ 2833594 h 7135812"/>
              <a:gd name="connsiteX6" fmla="*/ 10277474 w 10313988"/>
              <a:gd name="connsiteY6" fmla="*/ 2817719 h 7135812"/>
              <a:gd name="connsiteX7" fmla="*/ 6576786 w 10313988"/>
              <a:gd name="connsiteY7" fmla="*/ 7010626 h 7135812"/>
              <a:gd name="connsiteX8" fmla="*/ 25400 w 10313988"/>
              <a:gd name="connsiteY8" fmla="*/ 7135812 h 7135812"/>
              <a:gd name="connsiteX9" fmla="*/ 0 w 10313988"/>
              <a:gd name="connsiteY9" fmla="*/ 1077912 h 7135812"/>
              <a:gd name="connsiteX10" fmla="*/ 12700 w 10313988"/>
              <a:gd name="connsiteY10" fmla="*/ 11112 h 7135812"/>
              <a:gd name="connsiteX11" fmla="*/ 10313988 w 10313988"/>
              <a:gd name="connsiteY11" fmla="*/ 0 h 7135812"/>
              <a:gd name="connsiteX12" fmla="*/ 10252075 w 10313988"/>
              <a:gd name="connsiteY12" fmla="*/ 2331943 h 7135812"/>
              <a:gd name="connsiteX13" fmla="*/ 10250488 w 10313988"/>
              <a:gd name="connsiteY13" fmla="*/ 2826564 h 7135812"/>
              <a:gd name="connsiteX14" fmla="*/ 8476344 w 10313988"/>
              <a:gd name="connsiteY14" fmla="*/ 2819761 h 7135812"/>
              <a:gd name="connsiteX15" fmla="*/ 8471126 w 10313988"/>
              <a:gd name="connsiteY15" fmla="*/ 2143258 h 7135812"/>
              <a:gd name="connsiteX16" fmla="*/ 6914696 w 10313988"/>
              <a:gd name="connsiteY16" fmla="*/ 2144259 h 7135812"/>
              <a:gd name="connsiteX0" fmla="*/ 6914696 w 10501086"/>
              <a:gd name="connsiteY0" fmla="*/ 2144259 h 7135812"/>
              <a:gd name="connsiteX1" fmla="*/ 6900410 w 10501086"/>
              <a:gd name="connsiteY1" fmla="*/ 1200830 h 7135812"/>
              <a:gd name="connsiteX2" fmla="*/ 6424386 w 10501086"/>
              <a:gd name="connsiteY2" fmla="*/ 1203098 h 7135812"/>
              <a:gd name="connsiteX3" fmla="*/ 6454774 w 10501086"/>
              <a:gd name="connsiteY3" fmla="*/ 3035524 h 7135812"/>
              <a:gd name="connsiteX4" fmla="*/ 8482011 w 10501086"/>
              <a:gd name="connsiteY4" fmla="*/ 3016157 h 7135812"/>
              <a:gd name="connsiteX5" fmla="*/ 8480424 w 10501086"/>
              <a:gd name="connsiteY5" fmla="*/ 28335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476344 w 10501086"/>
              <a:gd name="connsiteY14" fmla="*/ 2819761 h 7135812"/>
              <a:gd name="connsiteX15" fmla="*/ 8471126 w 10501086"/>
              <a:gd name="connsiteY15" fmla="*/ 2143258 h 7135812"/>
              <a:gd name="connsiteX16" fmla="*/ 6914696 w 10501086"/>
              <a:gd name="connsiteY16" fmla="*/ 2144259 h 7135812"/>
              <a:gd name="connsiteX0" fmla="*/ 6914696 w 10501086"/>
              <a:gd name="connsiteY0" fmla="*/ 2144259 h 7135812"/>
              <a:gd name="connsiteX1" fmla="*/ 6900410 w 10501086"/>
              <a:gd name="connsiteY1" fmla="*/ 1200830 h 7135812"/>
              <a:gd name="connsiteX2" fmla="*/ 6424386 w 10501086"/>
              <a:gd name="connsiteY2" fmla="*/ 1203098 h 7135812"/>
              <a:gd name="connsiteX3" fmla="*/ 6454774 w 10501086"/>
              <a:gd name="connsiteY3" fmla="*/ 3035524 h 7135812"/>
              <a:gd name="connsiteX4" fmla="*/ 8482011 w 10501086"/>
              <a:gd name="connsiteY4" fmla="*/ 3016157 h 7135812"/>
              <a:gd name="connsiteX5" fmla="*/ 8480424 w 10501086"/>
              <a:gd name="connsiteY5" fmla="*/ 28335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825594 w 10501086"/>
              <a:gd name="connsiteY14" fmla="*/ 2794361 h 7135812"/>
              <a:gd name="connsiteX15" fmla="*/ 8471126 w 10501086"/>
              <a:gd name="connsiteY15" fmla="*/ 2143258 h 7135812"/>
              <a:gd name="connsiteX16" fmla="*/ 6914696 w 10501086"/>
              <a:gd name="connsiteY16" fmla="*/ 2144259 h 7135812"/>
              <a:gd name="connsiteX0" fmla="*/ 6914696 w 10501086"/>
              <a:gd name="connsiteY0" fmla="*/ 2144259 h 7135812"/>
              <a:gd name="connsiteX1" fmla="*/ 6900410 w 10501086"/>
              <a:gd name="connsiteY1" fmla="*/ 1200830 h 7135812"/>
              <a:gd name="connsiteX2" fmla="*/ 6424386 w 10501086"/>
              <a:gd name="connsiteY2" fmla="*/ 1203098 h 7135812"/>
              <a:gd name="connsiteX3" fmla="*/ 6454774 w 10501086"/>
              <a:gd name="connsiteY3" fmla="*/ 3035524 h 7135812"/>
              <a:gd name="connsiteX4" fmla="*/ 8482011 w 10501086"/>
              <a:gd name="connsiteY4" fmla="*/ 3016157 h 7135812"/>
              <a:gd name="connsiteX5" fmla="*/ 8480424 w 10501086"/>
              <a:gd name="connsiteY5" fmla="*/ 28335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825594 w 10501086"/>
              <a:gd name="connsiteY14" fmla="*/ 2794361 h 7135812"/>
              <a:gd name="connsiteX15" fmla="*/ 8833076 w 10501086"/>
              <a:gd name="connsiteY15" fmla="*/ 2124208 h 7135812"/>
              <a:gd name="connsiteX16" fmla="*/ 6914696 w 10501086"/>
              <a:gd name="connsiteY16" fmla="*/ 2144259 h 7135812"/>
              <a:gd name="connsiteX0" fmla="*/ 7708446 w 10501086"/>
              <a:gd name="connsiteY0" fmla="*/ 2112509 h 7135812"/>
              <a:gd name="connsiteX1" fmla="*/ 6900410 w 10501086"/>
              <a:gd name="connsiteY1" fmla="*/ 1200830 h 7135812"/>
              <a:gd name="connsiteX2" fmla="*/ 6424386 w 10501086"/>
              <a:gd name="connsiteY2" fmla="*/ 1203098 h 7135812"/>
              <a:gd name="connsiteX3" fmla="*/ 6454774 w 10501086"/>
              <a:gd name="connsiteY3" fmla="*/ 3035524 h 7135812"/>
              <a:gd name="connsiteX4" fmla="*/ 8482011 w 10501086"/>
              <a:gd name="connsiteY4" fmla="*/ 3016157 h 7135812"/>
              <a:gd name="connsiteX5" fmla="*/ 8480424 w 10501086"/>
              <a:gd name="connsiteY5" fmla="*/ 28335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825594 w 10501086"/>
              <a:gd name="connsiteY14" fmla="*/ 2794361 h 7135812"/>
              <a:gd name="connsiteX15" fmla="*/ 8833076 w 10501086"/>
              <a:gd name="connsiteY15" fmla="*/ 2124208 h 7135812"/>
              <a:gd name="connsiteX16" fmla="*/ 7708446 w 10501086"/>
              <a:gd name="connsiteY16" fmla="*/ 2112509 h 7135812"/>
              <a:gd name="connsiteX0" fmla="*/ 7708446 w 10501086"/>
              <a:gd name="connsiteY0" fmla="*/ 2112509 h 7135812"/>
              <a:gd name="connsiteX1" fmla="*/ 7713210 w 10501086"/>
              <a:gd name="connsiteY1" fmla="*/ 1181780 h 7135812"/>
              <a:gd name="connsiteX2" fmla="*/ 6424386 w 10501086"/>
              <a:gd name="connsiteY2" fmla="*/ 1203098 h 7135812"/>
              <a:gd name="connsiteX3" fmla="*/ 6454774 w 10501086"/>
              <a:gd name="connsiteY3" fmla="*/ 3035524 h 7135812"/>
              <a:gd name="connsiteX4" fmla="*/ 8482011 w 10501086"/>
              <a:gd name="connsiteY4" fmla="*/ 3016157 h 7135812"/>
              <a:gd name="connsiteX5" fmla="*/ 8480424 w 10501086"/>
              <a:gd name="connsiteY5" fmla="*/ 28335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825594 w 10501086"/>
              <a:gd name="connsiteY14" fmla="*/ 2794361 h 7135812"/>
              <a:gd name="connsiteX15" fmla="*/ 8833076 w 10501086"/>
              <a:gd name="connsiteY15" fmla="*/ 2124208 h 7135812"/>
              <a:gd name="connsiteX16" fmla="*/ 7708446 w 10501086"/>
              <a:gd name="connsiteY16" fmla="*/ 2112509 h 7135812"/>
              <a:gd name="connsiteX0" fmla="*/ 7708446 w 10501086"/>
              <a:gd name="connsiteY0" fmla="*/ 2112509 h 7135812"/>
              <a:gd name="connsiteX1" fmla="*/ 7713210 w 10501086"/>
              <a:gd name="connsiteY1" fmla="*/ 1181780 h 7135812"/>
              <a:gd name="connsiteX2" fmla="*/ 6926036 w 10501086"/>
              <a:gd name="connsiteY2" fmla="*/ 1196748 h 7135812"/>
              <a:gd name="connsiteX3" fmla="*/ 6454774 w 10501086"/>
              <a:gd name="connsiteY3" fmla="*/ 3035524 h 7135812"/>
              <a:gd name="connsiteX4" fmla="*/ 8482011 w 10501086"/>
              <a:gd name="connsiteY4" fmla="*/ 3016157 h 7135812"/>
              <a:gd name="connsiteX5" fmla="*/ 8480424 w 10501086"/>
              <a:gd name="connsiteY5" fmla="*/ 28335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825594 w 10501086"/>
              <a:gd name="connsiteY14" fmla="*/ 2794361 h 7135812"/>
              <a:gd name="connsiteX15" fmla="*/ 8833076 w 10501086"/>
              <a:gd name="connsiteY15" fmla="*/ 2124208 h 7135812"/>
              <a:gd name="connsiteX16" fmla="*/ 7708446 w 10501086"/>
              <a:gd name="connsiteY16" fmla="*/ 2112509 h 7135812"/>
              <a:gd name="connsiteX0" fmla="*/ 7708446 w 10501086"/>
              <a:gd name="connsiteY0" fmla="*/ 2112509 h 7135812"/>
              <a:gd name="connsiteX1" fmla="*/ 7713210 w 10501086"/>
              <a:gd name="connsiteY1" fmla="*/ 1181780 h 7135812"/>
              <a:gd name="connsiteX2" fmla="*/ 6926036 w 10501086"/>
              <a:gd name="connsiteY2" fmla="*/ 1196748 h 7135812"/>
              <a:gd name="connsiteX3" fmla="*/ 6943724 w 10501086"/>
              <a:gd name="connsiteY3" fmla="*/ 3638774 h 7135812"/>
              <a:gd name="connsiteX4" fmla="*/ 8482011 w 10501086"/>
              <a:gd name="connsiteY4" fmla="*/ 3016157 h 7135812"/>
              <a:gd name="connsiteX5" fmla="*/ 8480424 w 10501086"/>
              <a:gd name="connsiteY5" fmla="*/ 28335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825594 w 10501086"/>
              <a:gd name="connsiteY14" fmla="*/ 2794361 h 7135812"/>
              <a:gd name="connsiteX15" fmla="*/ 8833076 w 10501086"/>
              <a:gd name="connsiteY15" fmla="*/ 2124208 h 7135812"/>
              <a:gd name="connsiteX16" fmla="*/ 7708446 w 10501086"/>
              <a:gd name="connsiteY16" fmla="*/ 2112509 h 7135812"/>
              <a:gd name="connsiteX0" fmla="*/ 7708446 w 10501086"/>
              <a:gd name="connsiteY0" fmla="*/ 2112509 h 7135812"/>
              <a:gd name="connsiteX1" fmla="*/ 7713210 w 10501086"/>
              <a:gd name="connsiteY1" fmla="*/ 1181780 h 7135812"/>
              <a:gd name="connsiteX2" fmla="*/ 6926036 w 10501086"/>
              <a:gd name="connsiteY2" fmla="*/ 1196748 h 7135812"/>
              <a:gd name="connsiteX3" fmla="*/ 6943724 w 10501086"/>
              <a:gd name="connsiteY3" fmla="*/ 3638774 h 7135812"/>
              <a:gd name="connsiteX4" fmla="*/ 8843961 w 10501086"/>
              <a:gd name="connsiteY4" fmla="*/ 3613057 h 7135812"/>
              <a:gd name="connsiteX5" fmla="*/ 8480424 w 10501086"/>
              <a:gd name="connsiteY5" fmla="*/ 28335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825594 w 10501086"/>
              <a:gd name="connsiteY14" fmla="*/ 2794361 h 7135812"/>
              <a:gd name="connsiteX15" fmla="*/ 8833076 w 10501086"/>
              <a:gd name="connsiteY15" fmla="*/ 2124208 h 7135812"/>
              <a:gd name="connsiteX16" fmla="*/ 7708446 w 10501086"/>
              <a:gd name="connsiteY16" fmla="*/ 2112509 h 7135812"/>
              <a:gd name="connsiteX0" fmla="*/ 7708446 w 10501086"/>
              <a:gd name="connsiteY0" fmla="*/ 2112509 h 7135812"/>
              <a:gd name="connsiteX1" fmla="*/ 7713210 w 10501086"/>
              <a:gd name="connsiteY1" fmla="*/ 1181780 h 7135812"/>
              <a:gd name="connsiteX2" fmla="*/ 6926036 w 10501086"/>
              <a:gd name="connsiteY2" fmla="*/ 1196748 h 7135812"/>
              <a:gd name="connsiteX3" fmla="*/ 6943724 w 10501086"/>
              <a:gd name="connsiteY3" fmla="*/ 3638774 h 7135812"/>
              <a:gd name="connsiteX4" fmla="*/ 8843961 w 10501086"/>
              <a:gd name="connsiteY4" fmla="*/ 3613057 h 7135812"/>
              <a:gd name="connsiteX5" fmla="*/ 8816974 w 10501086"/>
              <a:gd name="connsiteY5" fmla="*/ 28081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825594 w 10501086"/>
              <a:gd name="connsiteY14" fmla="*/ 2794361 h 7135812"/>
              <a:gd name="connsiteX15" fmla="*/ 8833076 w 10501086"/>
              <a:gd name="connsiteY15" fmla="*/ 2124208 h 7135812"/>
              <a:gd name="connsiteX16" fmla="*/ 7708446 w 10501086"/>
              <a:gd name="connsiteY16" fmla="*/ 2112509 h 7135812"/>
              <a:gd name="connsiteX0" fmla="*/ 7708446 w 10501086"/>
              <a:gd name="connsiteY0" fmla="*/ 2112509 h 7135812"/>
              <a:gd name="connsiteX1" fmla="*/ 7713210 w 10501086"/>
              <a:gd name="connsiteY1" fmla="*/ 1181780 h 7135812"/>
              <a:gd name="connsiteX2" fmla="*/ 6926036 w 10501086"/>
              <a:gd name="connsiteY2" fmla="*/ 1196748 h 7135812"/>
              <a:gd name="connsiteX3" fmla="*/ 6943724 w 10501086"/>
              <a:gd name="connsiteY3" fmla="*/ 3638774 h 7135812"/>
              <a:gd name="connsiteX4" fmla="*/ 8831261 w 10501086"/>
              <a:gd name="connsiteY4" fmla="*/ 3638457 h 7135812"/>
              <a:gd name="connsiteX5" fmla="*/ 8816974 w 10501086"/>
              <a:gd name="connsiteY5" fmla="*/ 2808194 h 7135812"/>
              <a:gd name="connsiteX6" fmla="*/ 10277474 w 10501086"/>
              <a:gd name="connsiteY6" fmla="*/ 2817719 h 7135812"/>
              <a:gd name="connsiteX7" fmla="*/ 10501086 w 10501086"/>
              <a:gd name="connsiteY7" fmla="*/ 6467701 h 7135812"/>
              <a:gd name="connsiteX8" fmla="*/ 25400 w 10501086"/>
              <a:gd name="connsiteY8" fmla="*/ 7135812 h 7135812"/>
              <a:gd name="connsiteX9" fmla="*/ 0 w 10501086"/>
              <a:gd name="connsiteY9" fmla="*/ 1077912 h 7135812"/>
              <a:gd name="connsiteX10" fmla="*/ 12700 w 10501086"/>
              <a:gd name="connsiteY10" fmla="*/ 11112 h 7135812"/>
              <a:gd name="connsiteX11" fmla="*/ 10313988 w 10501086"/>
              <a:gd name="connsiteY11" fmla="*/ 0 h 7135812"/>
              <a:gd name="connsiteX12" fmla="*/ 10252075 w 10501086"/>
              <a:gd name="connsiteY12" fmla="*/ 2331943 h 7135812"/>
              <a:gd name="connsiteX13" fmla="*/ 10250488 w 10501086"/>
              <a:gd name="connsiteY13" fmla="*/ 2826564 h 7135812"/>
              <a:gd name="connsiteX14" fmla="*/ 8825594 w 10501086"/>
              <a:gd name="connsiteY14" fmla="*/ 2794361 h 7135812"/>
              <a:gd name="connsiteX15" fmla="*/ 8833076 w 10501086"/>
              <a:gd name="connsiteY15" fmla="*/ 2124208 h 7135812"/>
              <a:gd name="connsiteX16" fmla="*/ 7708446 w 10501086"/>
              <a:gd name="connsiteY16" fmla="*/ 2112509 h 713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501086" h="7135812">
                <a:moveTo>
                  <a:pt x="7708446" y="2112509"/>
                </a:moveTo>
                <a:cubicBezTo>
                  <a:pt x="7708446" y="1759933"/>
                  <a:pt x="7713210" y="1534356"/>
                  <a:pt x="7713210" y="1181780"/>
                </a:cubicBezTo>
                <a:lnTo>
                  <a:pt x="6926036" y="1196748"/>
                </a:lnTo>
                <a:lnTo>
                  <a:pt x="6943724" y="3638774"/>
                </a:lnTo>
                <a:lnTo>
                  <a:pt x="8831261" y="3638457"/>
                </a:lnTo>
                <a:lnTo>
                  <a:pt x="8816974" y="2808194"/>
                </a:lnTo>
                <a:lnTo>
                  <a:pt x="10277474" y="2817719"/>
                </a:lnTo>
                <a:lnTo>
                  <a:pt x="10501086" y="6467701"/>
                </a:lnTo>
                <a:lnTo>
                  <a:pt x="25400" y="7135812"/>
                </a:lnTo>
                <a:lnTo>
                  <a:pt x="0" y="1077912"/>
                </a:lnTo>
                <a:lnTo>
                  <a:pt x="12700" y="11112"/>
                </a:lnTo>
                <a:lnTo>
                  <a:pt x="10313988" y="0"/>
                </a:lnTo>
                <a:lnTo>
                  <a:pt x="10252075" y="2331943"/>
                </a:lnTo>
                <a:lnTo>
                  <a:pt x="10250488" y="2826564"/>
                </a:lnTo>
                <a:lnTo>
                  <a:pt x="8825594" y="2794361"/>
                </a:lnTo>
                <a:cubicBezTo>
                  <a:pt x="8828617" y="2484723"/>
                  <a:pt x="8830053" y="2433846"/>
                  <a:pt x="8833076" y="2124208"/>
                </a:cubicBezTo>
                <a:lnTo>
                  <a:pt x="7708446" y="2112509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67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Analysis of simple cantilever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10th </a:t>
            </a:r>
            <a:r>
              <a:rPr lang="de-DE" dirty="0" err="1"/>
              <a:t>February</a:t>
            </a:r>
            <a:r>
              <a:rPr lang="de-DE" dirty="0"/>
              <a:t>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13007-67AB-4306-9F22-56C7D0BF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837"/>
            <a:ext cx="15119350" cy="66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0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Analysis of 4 point surface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10th </a:t>
            </a:r>
            <a:r>
              <a:rPr lang="de-DE" dirty="0" err="1"/>
              <a:t>February</a:t>
            </a:r>
            <a:r>
              <a:rPr lang="de-DE" dirty="0"/>
              <a:t>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13B86-9FC1-40F3-ADC5-0141E5C3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0270"/>
            <a:ext cx="15119350" cy="727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87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208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b="1" dirty="0"/>
              <a:t>Installing GSA-Grasshopper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74028-BC3B-4BF2-A951-F8B3E7D1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1548281"/>
            <a:ext cx="14401800" cy="75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0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10th </a:t>
            </a:r>
            <a:r>
              <a:rPr lang="de-DE" dirty="0" err="1"/>
              <a:t>February</a:t>
            </a:r>
            <a:r>
              <a:rPr lang="de-DE" dirty="0"/>
              <a:t>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5E55CD-3B8E-44A6-914A-15973133644A}"/>
              </a:ext>
            </a:extLst>
          </p:cNvPr>
          <p:cNvSpPr/>
          <p:nvPr/>
        </p:nvSpPr>
        <p:spPr>
          <a:xfrm>
            <a:off x="1746703" y="736539"/>
            <a:ext cx="4649512" cy="556779"/>
          </a:xfrm>
          <a:prstGeom prst="roundRect">
            <a:avLst>
              <a:gd name="adj" fmla="val 30321"/>
            </a:avLst>
          </a:prstGeom>
          <a:noFill/>
          <a:ln w="31750" cap="rnd" cmpd="sng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Known bugs and limitations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51386B-6866-463F-8050-D15E88487598}"/>
              </a:ext>
            </a:extLst>
          </p:cNvPr>
          <p:cNvSpPr/>
          <p:nvPr/>
        </p:nvSpPr>
        <p:spPr>
          <a:xfrm>
            <a:off x="1746703" y="1436971"/>
            <a:ext cx="11625943" cy="8491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Current state of the plugin is </a:t>
            </a:r>
            <a:r>
              <a:rPr lang="en-GB" i="1" dirty="0">
                <a:latin typeface="Times New Roman" panose="02020603050405020304" pitchFamily="18" charset="0"/>
              </a:rPr>
              <a:t>Alpha</a:t>
            </a:r>
            <a:r>
              <a:rPr lang="en-GB" dirty="0">
                <a:latin typeface="Times New Roman" panose="02020603050405020304" pitchFamily="18" charset="0"/>
              </a:rPr>
              <a:t> – things might break, and things </a:t>
            </a:r>
            <a:r>
              <a:rPr lang="en-GB" u="sng" dirty="0">
                <a:latin typeface="Times New Roman" panose="02020603050405020304" pitchFamily="18" charset="0"/>
              </a:rPr>
              <a:t>will</a:t>
            </a:r>
            <a:r>
              <a:rPr lang="en-GB" dirty="0">
                <a:latin typeface="Times New Roman" panose="02020603050405020304" pitchFamily="18" charset="0"/>
              </a:rPr>
              <a:t> change. </a:t>
            </a:r>
            <a:br>
              <a:rPr lang="en-GB" dirty="0">
                <a:latin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</a:rPr>
              <a:t>(It is however getting close to a final state with the current components)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Materials cannot be created at all – GSA-Grasshopper material parameter to be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Analysis tasks cannot be created – GSA-Grasshopper analysis task parameter to be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Spring parameter not working at all (placeholder in plugin for now)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Prop2D thickness cannot be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Releases cannot be set in neither Element1D or Member1D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</a:rPr>
              <a:t>CreateProfile</a:t>
            </a:r>
            <a:r>
              <a:rPr lang="en-GB" dirty="0">
                <a:latin typeface="Times New Roman" panose="02020603050405020304" pitchFamily="18" charset="0"/>
              </a:rPr>
              <a:t> Catalogue lookup sometimes fails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</a:rPr>
              <a:t>OpenModel</a:t>
            </a:r>
            <a:r>
              <a:rPr lang="en-GB" dirty="0">
                <a:latin typeface="Times New Roman" panose="02020603050405020304" pitchFamily="18" charset="0"/>
              </a:rPr>
              <a:t> sometimes returns empty model when re-using the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Settings for Elements and Members not fully covered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Tolerance cannot be set for Grid Surface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Meshing of 2D Members can become really slow on medium-large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Using filters on </a:t>
            </a:r>
            <a:r>
              <a:rPr lang="en-GB" dirty="0" err="1">
                <a:latin typeface="Times New Roman" panose="02020603050405020304" pitchFamily="18" charset="0"/>
              </a:rPr>
              <a:t>GetGeometry</a:t>
            </a:r>
            <a:r>
              <a:rPr lang="en-GB" dirty="0">
                <a:latin typeface="Times New Roman" panose="02020603050405020304" pitchFamily="18" charset="0"/>
              </a:rPr>
              <a:t> not covering PB-terminology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Results components are WIP, use with care (e.g. proper self-checking of results values)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 results for Load Combinations are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Units cannot be change (placeholder in plugin for now). Use [kN-m] for now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Titles cannot be set (placeholder in plugin for now)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 graphical visualisation of restraints, releases or cross-section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Conflict with referenced </a:t>
            </a:r>
            <a:r>
              <a:rPr lang="en-GB" dirty="0" err="1">
                <a:latin typeface="Times New Roman" panose="02020603050405020304" pitchFamily="18" charset="0"/>
              </a:rPr>
              <a:t>dll</a:t>
            </a:r>
            <a:r>
              <a:rPr lang="en-GB" dirty="0">
                <a:latin typeface="Times New Roman" panose="02020603050405020304" pitchFamily="18" charset="0"/>
              </a:rPr>
              <a:t> when running analysis and having Karamba3D plugin installed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4A3E4D-9C81-490F-93A4-EA0D69E2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2" y="9284167"/>
            <a:ext cx="10648951" cy="17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8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128CB-DB23-461C-AEB4-5F4FB93101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b="1" dirty="0"/>
              <a:t>Installing GSA-Grasshopper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AAA1-2E72-4B22-B43F-B3F70F48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05989"/>
            <a:ext cx="14382750" cy="827983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5EA8A0D-3EBE-49FC-AEF6-190B440A0279}"/>
              </a:ext>
            </a:extLst>
          </p:cNvPr>
          <p:cNvSpPr/>
          <p:nvPr/>
        </p:nvSpPr>
        <p:spPr>
          <a:xfrm>
            <a:off x="2910164" y="206833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762EC0-015F-45BC-9180-61E393BE1AEE}"/>
              </a:ext>
            </a:extLst>
          </p:cNvPr>
          <p:cNvSpPr/>
          <p:nvPr/>
        </p:nvSpPr>
        <p:spPr>
          <a:xfrm>
            <a:off x="5943650" y="2837589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E77756-C5D2-4F65-8798-8750274E3623}"/>
              </a:ext>
            </a:extLst>
          </p:cNvPr>
          <p:cNvSpPr/>
          <p:nvPr/>
        </p:nvSpPr>
        <p:spPr>
          <a:xfrm>
            <a:off x="14023644" y="7694866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6B82DA-C414-4342-B31C-10A1278401AE}"/>
              </a:ext>
            </a:extLst>
          </p:cNvPr>
          <p:cNvSpPr/>
          <p:nvPr/>
        </p:nvSpPr>
        <p:spPr>
          <a:xfrm rot="21036496">
            <a:off x="3149600" y="5948127"/>
            <a:ext cx="3832115" cy="946631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Rhino Command:</a:t>
            </a:r>
          </a:p>
          <a:p>
            <a:pPr algn="ctr"/>
            <a:r>
              <a:rPr lang="en-GB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TestPackageManager</a:t>
            </a: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F53F6-891A-40B5-87CD-8590862FAB7B}"/>
              </a:ext>
            </a:extLst>
          </p:cNvPr>
          <p:cNvGrpSpPr/>
          <p:nvPr/>
        </p:nvGrpSpPr>
        <p:grpSpPr>
          <a:xfrm rot="21036496">
            <a:off x="6480552" y="5229077"/>
            <a:ext cx="651484" cy="651484"/>
            <a:chOff x="9410700" y="1970489"/>
            <a:chExt cx="637937" cy="6379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6E5849-1D05-43ED-B8A5-8F966DE338EE}"/>
                </a:ext>
              </a:extLst>
            </p:cNvPr>
            <p:cNvSpPr/>
            <p:nvPr/>
          </p:nvSpPr>
          <p:spPr>
            <a:xfrm>
              <a:off x="9410700" y="1970489"/>
              <a:ext cx="637937" cy="637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4" descr="Image result for rhino3d icon">
              <a:extLst>
                <a:ext uri="{FF2B5EF4-FFF2-40B4-BE49-F238E27FC236}">
                  <a16:creationId xmlns:a16="http://schemas.microsoft.com/office/drawing/2014/main" id="{F39B5F77-D273-420E-85D5-5846C1A1C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358" y="2052935"/>
              <a:ext cx="636279" cy="473045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4385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Plugin Sub-Categories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347A2-B1C4-4B37-A1C9-B319D4DB6B52}"/>
              </a:ext>
            </a:extLst>
          </p:cNvPr>
          <p:cNvGrpSpPr/>
          <p:nvPr/>
        </p:nvGrpSpPr>
        <p:grpSpPr>
          <a:xfrm>
            <a:off x="4125912" y="6873884"/>
            <a:ext cx="6867525" cy="1091987"/>
            <a:chOff x="1495425" y="1762125"/>
            <a:chExt cx="12125325" cy="1928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F36708-3D2B-431F-A280-02D15B5EF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6" t="21445" r="1007" b="42059"/>
            <a:stretch/>
          </p:blipFill>
          <p:spPr>
            <a:xfrm>
              <a:off x="1495425" y="1762125"/>
              <a:ext cx="12125325" cy="192801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F86EE8-60C4-434C-85DB-AEDEFDDACC98}"/>
                </a:ext>
              </a:extLst>
            </p:cNvPr>
            <p:cNvSpPr/>
            <p:nvPr/>
          </p:nvSpPr>
          <p:spPr>
            <a:xfrm>
              <a:off x="1609725" y="1847850"/>
              <a:ext cx="11029950" cy="2952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9427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184BB32F-7264-444A-B401-D7FE02706429}"/>
              </a:ext>
            </a:extLst>
          </p:cNvPr>
          <p:cNvGrpSpPr/>
          <p:nvPr/>
        </p:nvGrpSpPr>
        <p:grpSpPr>
          <a:xfrm>
            <a:off x="2031937" y="5822950"/>
            <a:ext cx="1315652" cy="550257"/>
            <a:chOff x="6558286" y="2864378"/>
            <a:chExt cx="1315652" cy="550257"/>
          </a:xfrm>
        </p:grpSpPr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4B120C8C-1E18-4D80-A312-FC04AEF659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D5471AD-C3C4-4D38-A67E-1199FE388FBD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1B5FA44-18E2-4C73-A453-F0A1D5C461D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34778DF-E157-47F0-A77F-F492DA843B0B}"/>
              </a:ext>
            </a:extLst>
          </p:cNvPr>
          <p:cNvGrpSpPr/>
          <p:nvPr/>
        </p:nvGrpSpPr>
        <p:grpSpPr>
          <a:xfrm>
            <a:off x="4243132" y="6579421"/>
            <a:ext cx="1315652" cy="550257"/>
            <a:chOff x="6558286" y="2864378"/>
            <a:chExt cx="1315652" cy="550257"/>
          </a:xfrm>
        </p:grpSpPr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41B8AF55-716D-42FE-90D2-605C22F40FB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F646E51-DD33-49AC-B96E-42086B6D00C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C1457A-B65D-440E-849D-1BE3AF32750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383CD9-1589-45CF-8413-5716AFD0FD01}"/>
              </a:ext>
            </a:extLst>
          </p:cNvPr>
          <p:cNvGrpSpPr/>
          <p:nvPr/>
        </p:nvGrpSpPr>
        <p:grpSpPr>
          <a:xfrm>
            <a:off x="6457635" y="7356262"/>
            <a:ext cx="1315652" cy="550257"/>
            <a:chOff x="6558286" y="2864378"/>
            <a:chExt cx="1315652" cy="550257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F7440364-450B-44E0-834C-FD3593D1659F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EA0968-CF79-4A92-BAB3-9F24948A217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AE87842-BE80-4F8F-9C3D-5C00E3805F5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6875772-CE0B-4009-996B-85717C462DDA}"/>
              </a:ext>
            </a:extLst>
          </p:cNvPr>
          <p:cNvGrpSpPr/>
          <p:nvPr/>
        </p:nvGrpSpPr>
        <p:grpSpPr>
          <a:xfrm>
            <a:off x="8636863" y="8103289"/>
            <a:ext cx="1315652" cy="550257"/>
            <a:chOff x="6558286" y="2864378"/>
            <a:chExt cx="1315652" cy="550257"/>
          </a:xfrm>
        </p:grpSpPr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3EF49F36-0521-455C-BB0E-44AEE457B05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9C6B9A1-7695-42D9-9081-E2464CB52BF5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A1DAC42-A51D-4BFF-AE02-26A1D10B2E1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340194-6B2C-4237-B64E-739D0C6BFC54}"/>
              </a:ext>
            </a:extLst>
          </p:cNvPr>
          <p:cNvSpPr/>
          <p:nvPr/>
        </p:nvSpPr>
        <p:spPr>
          <a:xfrm>
            <a:off x="12292630" y="7704353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A2BE926-77F6-4B25-9CC7-4687800EFD67}"/>
              </a:ext>
            </a:extLst>
          </p:cNvPr>
          <p:cNvSpPr/>
          <p:nvPr/>
        </p:nvSpPr>
        <p:spPr>
          <a:xfrm>
            <a:off x="7873740" y="7488562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3FEC549-45CA-4793-AB19-81AFBDB80D9F}"/>
              </a:ext>
            </a:extLst>
          </p:cNvPr>
          <p:cNvSpPr/>
          <p:nvPr/>
        </p:nvSpPr>
        <p:spPr>
          <a:xfrm>
            <a:off x="5667470" y="6717744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F826FE2-995E-4010-86B6-59E8E4C3116C}"/>
              </a:ext>
            </a:extLst>
          </p:cNvPr>
          <p:cNvSpPr/>
          <p:nvPr/>
        </p:nvSpPr>
        <p:spPr>
          <a:xfrm>
            <a:off x="3462874" y="5940755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9E7CB6-87FA-4C01-B08C-58B177D0D6DE}"/>
              </a:ext>
            </a:extLst>
          </p:cNvPr>
          <p:cNvSpPr/>
          <p:nvPr/>
        </p:nvSpPr>
        <p:spPr>
          <a:xfrm>
            <a:off x="1247411" y="5166589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9DCD55-D2CE-4407-A5E0-CA96E16F2423}"/>
              </a:ext>
            </a:extLst>
          </p:cNvPr>
          <p:cNvSpPr/>
          <p:nvPr/>
        </p:nvSpPr>
        <p:spPr>
          <a:xfrm>
            <a:off x="10081179" y="5166588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Plugin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5EDF-4260-4217-B4E3-1E7C9265D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48"/>
          <a:stretch/>
        </p:blipFill>
        <p:spPr>
          <a:xfrm>
            <a:off x="1393371" y="629212"/>
            <a:ext cx="12351658" cy="42342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BB509D-85B5-4D55-91DE-1B408AD752EA}"/>
              </a:ext>
            </a:extLst>
          </p:cNvPr>
          <p:cNvGrpSpPr/>
          <p:nvPr/>
        </p:nvGrpSpPr>
        <p:grpSpPr>
          <a:xfrm>
            <a:off x="3013656" y="5345906"/>
            <a:ext cx="6945430" cy="248930"/>
            <a:chOff x="928508" y="3165705"/>
            <a:chExt cx="6945430" cy="248930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8BFADF9B-FD5C-4F95-A5E8-C8D73954397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05D7CF-23AB-4A20-A3BA-D1A8D6EE865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F146DC-83DA-4ACE-A7C3-86DD4C271F7E}"/>
              </a:ext>
            </a:extLst>
          </p:cNvPr>
          <p:cNvSpPr/>
          <p:nvPr/>
        </p:nvSpPr>
        <p:spPr>
          <a:xfrm>
            <a:off x="1251423" y="516658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118B2F-8809-43C2-8AF6-83DFD5812759}"/>
              </a:ext>
            </a:extLst>
          </p:cNvPr>
          <p:cNvSpPr/>
          <p:nvPr/>
        </p:nvSpPr>
        <p:spPr>
          <a:xfrm>
            <a:off x="3458862" y="594057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F30E5-F1C9-46F3-91F5-058C2CA30714}"/>
              </a:ext>
            </a:extLst>
          </p:cNvPr>
          <p:cNvSpPr/>
          <p:nvPr/>
        </p:nvSpPr>
        <p:spPr>
          <a:xfrm>
            <a:off x="5666301" y="67145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4F3342-94BB-44C2-9B6B-14A605F3BE6B}"/>
              </a:ext>
            </a:extLst>
          </p:cNvPr>
          <p:cNvSpPr/>
          <p:nvPr/>
        </p:nvSpPr>
        <p:spPr>
          <a:xfrm>
            <a:off x="7873740" y="7488561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DCDAAC-D48F-47DC-8A10-250B6D91C550}"/>
              </a:ext>
            </a:extLst>
          </p:cNvPr>
          <p:cNvSpPr/>
          <p:nvPr/>
        </p:nvSpPr>
        <p:spPr>
          <a:xfrm>
            <a:off x="10081179" y="826255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81EE31-4C1B-4FAA-8C6C-B2C012137912}"/>
              </a:ext>
            </a:extLst>
          </p:cNvPr>
          <p:cNvSpPr/>
          <p:nvPr/>
        </p:nvSpPr>
        <p:spPr>
          <a:xfrm>
            <a:off x="12288618" y="903654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480B4-9DA9-4FA8-A259-780F49A2DB3C}"/>
              </a:ext>
            </a:extLst>
          </p:cNvPr>
          <p:cNvGrpSpPr/>
          <p:nvPr/>
        </p:nvGrpSpPr>
        <p:grpSpPr>
          <a:xfrm>
            <a:off x="5203065" y="6081664"/>
            <a:ext cx="4756021" cy="248930"/>
            <a:chOff x="3117917" y="3165705"/>
            <a:chExt cx="4756021" cy="248930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B462664-1656-413E-BA1C-53BEF20C80E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EC4506-B001-4004-868B-CB7CBE8F0D36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03539A-A394-4C3D-9B47-F3E5AEF62613}"/>
              </a:ext>
            </a:extLst>
          </p:cNvPr>
          <p:cNvGrpSpPr/>
          <p:nvPr/>
        </p:nvGrpSpPr>
        <p:grpSpPr>
          <a:xfrm>
            <a:off x="7405352" y="6880748"/>
            <a:ext cx="2553734" cy="248930"/>
            <a:chOff x="5320204" y="3165705"/>
            <a:chExt cx="255373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D29061D-B8D1-431D-92DA-D2B70FAB976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5EB276-D3C4-464D-B6A3-6B8471664031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945731-42B4-4883-A9EC-5A1DE7D01297}"/>
              </a:ext>
            </a:extLst>
          </p:cNvPr>
          <p:cNvGrpSpPr/>
          <p:nvPr/>
        </p:nvGrpSpPr>
        <p:grpSpPr>
          <a:xfrm>
            <a:off x="9543245" y="7653260"/>
            <a:ext cx="415841" cy="248930"/>
            <a:chOff x="7458097" y="3165705"/>
            <a:chExt cx="415841" cy="24893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7AE2576-9363-4222-9FF9-85A0DAECCA3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FA2282-F970-4157-AEAB-C7895E2A5299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E1FB65-018D-4CB3-9C93-0E9A73BA3F0B}"/>
              </a:ext>
            </a:extLst>
          </p:cNvPr>
          <p:cNvGrpSpPr/>
          <p:nvPr/>
        </p:nvGrpSpPr>
        <p:grpSpPr>
          <a:xfrm>
            <a:off x="11761504" y="9190466"/>
            <a:ext cx="415841" cy="248930"/>
            <a:chOff x="7458097" y="3165705"/>
            <a:chExt cx="415841" cy="24893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43830B19-CA93-4692-8A6B-174DF2338075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204264-D8A7-4E44-A6D0-2FA6DFEA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5E9BCC21-D2C2-4B18-B8D1-EE13A52BE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8038990"/>
            <a:ext cx="304802" cy="304802"/>
          </a:xfrm>
          <a:prstGeom prst="rect">
            <a:avLst/>
          </a:prstGeom>
        </p:spPr>
      </p:pic>
      <p:pic>
        <p:nvPicPr>
          <p:cNvPr id="43" name="Picture 4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4BF3EEA-C1C2-4C28-BE07-B98B8884B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323450"/>
            <a:ext cx="304802" cy="304802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32A175A1-7C1E-4E72-9EEC-A0B304EAA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965680"/>
            <a:ext cx="304802" cy="3048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383722-D98C-4C2A-B5F9-BA8137AB5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607910"/>
            <a:ext cx="304802" cy="3048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5F7649B-8E3A-407B-8EAB-AFA774F27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681220"/>
            <a:ext cx="304802" cy="304802"/>
          </a:xfrm>
          <a:prstGeom prst="rect">
            <a:avLst/>
          </a:prstGeom>
        </p:spPr>
      </p:pic>
      <p:pic>
        <p:nvPicPr>
          <p:cNvPr id="52" name="Picture 51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4C7CDE6-925B-4B04-BDA3-90E44CB68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863406"/>
            <a:ext cx="304802" cy="304802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6B13338-FD68-4DC4-AF78-EEF4C6717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704352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C63BDD36-29C4-4621-9B87-91578E877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066194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27E83024-4504-44CB-A993-2FF0CE649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42803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778A3FF-BF9E-4D70-A4F1-E7744F925A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78987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FBFE148-4144-4795-91C9-9EC238776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9151720"/>
            <a:ext cx="304802" cy="304802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A7EFC19F-68EA-44CA-978E-4FE101E47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342510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728C529E-04E9-428C-9717-5EC41904B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50114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9EBD7DE2-38AF-4182-A264-B356D1536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142347"/>
            <a:ext cx="304802" cy="304802"/>
          </a:xfrm>
          <a:prstGeom prst="rect">
            <a:avLst/>
          </a:prstGeom>
        </p:spPr>
      </p:pic>
      <p:pic>
        <p:nvPicPr>
          <p:cNvPr id="70" name="Picture 6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A4BBDA22-C082-47BA-B908-6F35CCA32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7227553"/>
            <a:ext cx="304802" cy="304802"/>
          </a:xfrm>
          <a:prstGeom prst="rect">
            <a:avLst/>
          </a:prstGeom>
        </p:spPr>
      </p:pic>
      <p:pic>
        <p:nvPicPr>
          <p:cNvPr id="72" name="Picture 71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5FA9A9DF-45FE-44F4-AE80-88057D80CA50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8390114"/>
            <a:ext cx="306000" cy="306000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AAA87EF4-69C6-4FFB-87C9-5A66DEEBC6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833509"/>
            <a:ext cx="304802" cy="30480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F6C06D7-9518-4326-8FEE-0ECE420A36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192977"/>
            <a:ext cx="304802" cy="304802"/>
          </a:xfrm>
          <a:prstGeom prst="rect">
            <a:avLst/>
          </a:prstGeom>
        </p:spPr>
      </p:pic>
      <p:pic>
        <p:nvPicPr>
          <p:cNvPr id="80" name="Picture 79" descr="Logo, icon&#10;&#10;Description automatically generated">
            <a:extLst>
              <a:ext uri="{FF2B5EF4-FFF2-40B4-BE49-F238E27FC236}">
                <a16:creationId xmlns:a16="http://schemas.microsoft.com/office/drawing/2014/main" id="{6BD8EFBF-290E-45C9-8BBC-16F0A51657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580437"/>
            <a:ext cx="304802" cy="304802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51E11CBD-A515-4B5C-9F33-5C799AD96A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234952"/>
            <a:ext cx="304802" cy="304802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03C08DF8-8B48-41C6-8678-08C1EC3F78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601813"/>
            <a:ext cx="304802" cy="304802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8F595F1-594D-424E-A1B1-FC8D5DEFB8E4}"/>
              </a:ext>
            </a:extLst>
          </p:cNvPr>
          <p:cNvGrpSpPr/>
          <p:nvPr/>
        </p:nvGrpSpPr>
        <p:grpSpPr>
          <a:xfrm>
            <a:off x="10861753" y="8890287"/>
            <a:ext cx="1315652" cy="550257"/>
            <a:chOff x="6558286" y="2864378"/>
            <a:chExt cx="1315652" cy="550257"/>
          </a:xfrm>
        </p:grpSpPr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DD58498F-28D2-4E7B-8B8B-C3272B08AB6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92EA5FA-D981-4826-A10E-BC7E4D73EC3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B0D007-8F5A-4627-A803-FAA13DC01FF2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45331A7-9FBE-49FB-83DC-432E125EB9D1}"/>
              </a:ext>
            </a:extLst>
          </p:cNvPr>
          <p:cNvGrpSpPr/>
          <p:nvPr/>
        </p:nvGrpSpPr>
        <p:grpSpPr>
          <a:xfrm rot="10800000">
            <a:off x="1923842" y="7076313"/>
            <a:ext cx="8939564" cy="2743963"/>
            <a:chOff x="6558286" y="2429191"/>
            <a:chExt cx="8939564" cy="2743963"/>
          </a:xfrm>
        </p:grpSpPr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F9C304AA-8FF5-4776-A4D9-A08CE86713C4}"/>
                </a:ext>
              </a:extLst>
            </p:cNvPr>
            <p:cNvSpPr/>
            <p:nvPr/>
          </p:nvSpPr>
          <p:spPr>
            <a:xfrm rot="5400000">
              <a:off x="15336348" y="5011652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331267-8411-4D4F-B3BA-8BA0B847762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58286" y="2429745"/>
              <a:ext cx="88314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92E2A79-8161-4ACB-A3BB-F85FE1EC65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58286" y="2429192"/>
              <a:ext cx="0" cy="935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D056960-24AE-4EB2-9613-5F06294095C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384849" y="2429191"/>
              <a:ext cx="0" cy="26475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65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65" grpId="0" animBg="1"/>
      <p:bldP spid="50" grpId="0" animBg="1"/>
      <p:bldP spid="39" grpId="0" animBg="1"/>
      <p:bldP spid="36" grpId="0" animBg="1"/>
      <p:bldP spid="19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434778DF-E157-47F0-A77F-F492DA843B0B}"/>
              </a:ext>
            </a:extLst>
          </p:cNvPr>
          <p:cNvGrpSpPr/>
          <p:nvPr/>
        </p:nvGrpSpPr>
        <p:grpSpPr>
          <a:xfrm>
            <a:off x="4243132" y="6579421"/>
            <a:ext cx="1315652" cy="550257"/>
            <a:chOff x="6558286" y="2864378"/>
            <a:chExt cx="1315652" cy="550257"/>
          </a:xfrm>
        </p:grpSpPr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41B8AF55-716D-42FE-90D2-605C22F40FB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F646E51-DD33-49AC-B96E-42086B6D00C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C1457A-B65D-440E-849D-1BE3AF32750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340194-6B2C-4237-B64E-739D0C6BFC54}"/>
              </a:ext>
            </a:extLst>
          </p:cNvPr>
          <p:cNvSpPr/>
          <p:nvPr/>
        </p:nvSpPr>
        <p:spPr>
          <a:xfrm>
            <a:off x="12292630" y="7704353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A2BE926-77F6-4B25-9CC7-4687800EFD67}"/>
              </a:ext>
            </a:extLst>
          </p:cNvPr>
          <p:cNvSpPr/>
          <p:nvPr/>
        </p:nvSpPr>
        <p:spPr>
          <a:xfrm>
            <a:off x="7873740" y="7488562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3FEC549-45CA-4793-AB19-81AFBDB80D9F}"/>
              </a:ext>
            </a:extLst>
          </p:cNvPr>
          <p:cNvSpPr/>
          <p:nvPr/>
        </p:nvSpPr>
        <p:spPr>
          <a:xfrm>
            <a:off x="5667470" y="6717744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F826FE2-995E-4010-86B6-59E8E4C3116C}"/>
              </a:ext>
            </a:extLst>
          </p:cNvPr>
          <p:cNvSpPr/>
          <p:nvPr/>
        </p:nvSpPr>
        <p:spPr>
          <a:xfrm>
            <a:off x="3462874" y="5940755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9E7CB6-87FA-4C01-B08C-58B177D0D6DE}"/>
              </a:ext>
            </a:extLst>
          </p:cNvPr>
          <p:cNvSpPr/>
          <p:nvPr/>
        </p:nvSpPr>
        <p:spPr>
          <a:xfrm>
            <a:off x="1247411" y="5166589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9DCD55-D2CE-4407-A5E0-CA96E16F2423}"/>
              </a:ext>
            </a:extLst>
          </p:cNvPr>
          <p:cNvSpPr/>
          <p:nvPr/>
        </p:nvSpPr>
        <p:spPr>
          <a:xfrm>
            <a:off x="10081179" y="5166588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Plugin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5EDF-4260-4217-B4E3-1E7C9265D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48"/>
          <a:stretch/>
        </p:blipFill>
        <p:spPr>
          <a:xfrm>
            <a:off x="1393371" y="629212"/>
            <a:ext cx="12351658" cy="42342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BB509D-85B5-4D55-91DE-1B408AD752EA}"/>
              </a:ext>
            </a:extLst>
          </p:cNvPr>
          <p:cNvGrpSpPr/>
          <p:nvPr/>
        </p:nvGrpSpPr>
        <p:grpSpPr>
          <a:xfrm>
            <a:off x="3013656" y="5345906"/>
            <a:ext cx="6945430" cy="248930"/>
            <a:chOff x="928508" y="3165705"/>
            <a:chExt cx="6945430" cy="248930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8BFADF9B-FD5C-4F95-A5E8-C8D73954397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05D7CF-23AB-4A20-A3BA-D1A8D6EE865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F146DC-83DA-4ACE-A7C3-86DD4C271F7E}"/>
              </a:ext>
            </a:extLst>
          </p:cNvPr>
          <p:cNvSpPr/>
          <p:nvPr/>
        </p:nvSpPr>
        <p:spPr>
          <a:xfrm>
            <a:off x="1251423" y="516658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118B2F-8809-43C2-8AF6-83DFD5812759}"/>
              </a:ext>
            </a:extLst>
          </p:cNvPr>
          <p:cNvSpPr/>
          <p:nvPr/>
        </p:nvSpPr>
        <p:spPr>
          <a:xfrm>
            <a:off x="3458862" y="594057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F30E5-F1C9-46F3-91F5-058C2CA30714}"/>
              </a:ext>
            </a:extLst>
          </p:cNvPr>
          <p:cNvSpPr/>
          <p:nvPr/>
        </p:nvSpPr>
        <p:spPr>
          <a:xfrm>
            <a:off x="5666301" y="67145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4F3342-94BB-44C2-9B6B-14A605F3BE6B}"/>
              </a:ext>
            </a:extLst>
          </p:cNvPr>
          <p:cNvSpPr/>
          <p:nvPr/>
        </p:nvSpPr>
        <p:spPr>
          <a:xfrm>
            <a:off x="7873740" y="7488561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DCDAAC-D48F-47DC-8A10-250B6D91C550}"/>
              </a:ext>
            </a:extLst>
          </p:cNvPr>
          <p:cNvSpPr/>
          <p:nvPr/>
        </p:nvSpPr>
        <p:spPr>
          <a:xfrm>
            <a:off x="10081179" y="826255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81EE31-4C1B-4FAA-8C6C-B2C012137912}"/>
              </a:ext>
            </a:extLst>
          </p:cNvPr>
          <p:cNvSpPr/>
          <p:nvPr/>
        </p:nvSpPr>
        <p:spPr>
          <a:xfrm>
            <a:off x="12288618" y="903654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03539A-A394-4C3D-9B47-F3E5AEF62613}"/>
              </a:ext>
            </a:extLst>
          </p:cNvPr>
          <p:cNvGrpSpPr/>
          <p:nvPr/>
        </p:nvGrpSpPr>
        <p:grpSpPr>
          <a:xfrm>
            <a:off x="7405352" y="6880748"/>
            <a:ext cx="2553734" cy="248930"/>
            <a:chOff x="5320204" y="3165705"/>
            <a:chExt cx="255373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D29061D-B8D1-431D-92DA-D2B70FAB976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5EB276-D3C4-464D-B6A3-6B8471664031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945731-42B4-4883-A9EC-5A1DE7D01297}"/>
              </a:ext>
            </a:extLst>
          </p:cNvPr>
          <p:cNvGrpSpPr/>
          <p:nvPr/>
        </p:nvGrpSpPr>
        <p:grpSpPr>
          <a:xfrm>
            <a:off x="9543245" y="7653260"/>
            <a:ext cx="415841" cy="248930"/>
            <a:chOff x="7458097" y="3165705"/>
            <a:chExt cx="415841" cy="24893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7AE2576-9363-4222-9FF9-85A0DAECCA3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FA2282-F970-4157-AEAB-C7895E2A5299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E1FB65-018D-4CB3-9C93-0E9A73BA3F0B}"/>
              </a:ext>
            </a:extLst>
          </p:cNvPr>
          <p:cNvGrpSpPr/>
          <p:nvPr/>
        </p:nvGrpSpPr>
        <p:grpSpPr>
          <a:xfrm>
            <a:off x="11761504" y="9190466"/>
            <a:ext cx="415841" cy="248930"/>
            <a:chOff x="7458097" y="3165705"/>
            <a:chExt cx="415841" cy="24893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43830B19-CA93-4692-8A6B-174DF2338075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204264-D8A7-4E44-A6D0-2FA6DFEA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5E9BCC21-D2C2-4B18-B8D1-EE13A52BE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8038990"/>
            <a:ext cx="304802" cy="304802"/>
          </a:xfrm>
          <a:prstGeom prst="rect">
            <a:avLst/>
          </a:prstGeom>
        </p:spPr>
      </p:pic>
      <p:pic>
        <p:nvPicPr>
          <p:cNvPr id="43" name="Picture 4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4BF3EEA-C1C2-4C28-BE07-B98B8884B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323450"/>
            <a:ext cx="304802" cy="304802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32A175A1-7C1E-4E72-9EEC-A0B304EAA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965680"/>
            <a:ext cx="304802" cy="3048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383722-D98C-4C2A-B5F9-BA8137AB5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607910"/>
            <a:ext cx="304802" cy="3048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5F7649B-8E3A-407B-8EAB-AFA774F27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681220"/>
            <a:ext cx="304802" cy="304802"/>
          </a:xfrm>
          <a:prstGeom prst="rect">
            <a:avLst/>
          </a:prstGeom>
        </p:spPr>
      </p:pic>
      <p:pic>
        <p:nvPicPr>
          <p:cNvPr id="52" name="Picture 51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4C7CDE6-925B-4B04-BDA3-90E44CB68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863406"/>
            <a:ext cx="304802" cy="304802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6B13338-FD68-4DC4-AF78-EEF4C6717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704352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C63BDD36-29C4-4621-9B87-91578E877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066194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27E83024-4504-44CB-A993-2FF0CE649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42803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778A3FF-BF9E-4D70-A4F1-E7744F925A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78987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FBFE148-4144-4795-91C9-9EC238776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9151720"/>
            <a:ext cx="304802" cy="304802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A7EFC19F-68EA-44CA-978E-4FE101E47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342510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728C529E-04E9-428C-9717-5EC41904B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50114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9EBD7DE2-38AF-4182-A264-B356D1536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142347"/>
            <a:ext cx="304802" cy="304802"/>
          </a:xfrm>
          <a:prstGeom prst="rect">
            <a:avLst/>
          </a:prstGeom>
        </p:spPr>
      </p:pic>
      <p:pic>
        <p:nvPicPr>
          <p:cNvPr id="70" name="Picture 6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A4BBDA22-C082-47BA-B908-6F35CCA32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7227553"/>
            <a:ext cx="304802" cy="304802"/>
          </a:xfrm>
          <a:prstGeom prst="rect">
            <a:avLst/>
          </a:prstGeom>
        </p:spPr>
      </p:pic>
      <p:pic>
        <p:nvPicPr>
          <p:cNvPr id="72" name="Picture 71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5FA9A9DF-45FE-44F4-AE80-88057D80CA50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8390114"/>
            <a:ext cx="306000" cy="306000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AAA87EF4-69C6-4FFB-87C9-5A66DEEBC6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833509"/>
            <a:ext cx="304802" cy="30480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F6C06D7-9518-4326-8FEE-0ECE420A36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192977"/>
            <a:ext cx="304802" cy="304802"/>
          </a:xfrm>
          <a:prstGeom prst="rect">
            <a:avLst/>
          </a:prstGeom>
        </p:spPr>
      </p:pic>
      <p:pic>
        <p:nvPicPr>
          <p:cNvPr id="80" name="Picture 79" descr="Logo, icon&#10;&#10;Description automatically generated">
            <a:extLst>
              <a:ext uri="{FF2B5EF4-FFF2-40B4-BE49-F238E27FC236}">
                <a16:creationId xmlns:a16="http://schemas.microsoft.com/office/drawing/2014/main" id="{6BD8EFBF-290E-45C9-8BBC-16F0A51657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580437"/>
            <a:ext cx="304802" cy="304802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51E11CBD-A515-4B5C-9F33-5C799AD96A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234952"/>
            <a:ext cx="304802" cy="304802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03C08DF8-8B48-41C6-8678-08C1EC3F78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601813"/>
            <a:ext cx="304802" cy="304802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0B41AF-B193-4012-A6DA-4EBDA8C7CF2F}"/>
              </a:ext>
            </a:extLst>
          </p:cNvPr>
          <p:cNvSpPr/>
          <p:nvPr/>
        </p:nvSpPr>
        <p:spPr>
          <a:xfrm>
            <a:off x="889000" y="5029200"/>
            <a:ext cx="13131800" cy="4876800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31800" h="4876800">
                <a:moveTo>
                  <a:pt x="114300" y="0"/>
                </a:moveTo>
                <a:lnTo>
                  <a:pt x="9156700" y="0"/>
                </a:lnTo>
                <a:lnTo>
                  <a:pt x="9156700" y="711200"/>
                </a:lnTo>
                <a:lnTo>
                  <a:pt x="8991600" y="711200"/>
                </a:lnTo>
                <a:lnTo>
                  <a:pt x="2438400" y="711200"/>
                </a:lnTo>
                <a:lnTo>
                  <a:pt x="2438400" y="4737100"/>
                </a:lnTo>
                <a:lnTo>
                  <a:pt x="6642100" y="4737100"/>
                </a:lnTo>
                <a:lnTo>
                  <a:pt x="6642100" y="2260600"/>
                </a:lnTo>
                <a:lnTo>
                  <a:pt x="9118600" y="2260600"/>
                </a:lnTo>
                <a:lnTo>
                  <a:pt x="9118600" y="4673600"/>
                </a:lnTo>
                <a:lnTo>
                  <a:pt x="10833100" y="4673600"/>
                </a:lnTo>
                <a:lnTo>
                  <a:pt x="10833100" y="2362200"/>
                </a:lnTo>
                <a:lnTo>
                  <a:pt x="13131800" y="2362200"/>
                </a:lnTo>
                <a:lnTo>
                  <a:pt x="13131800" y="4876800"/>
                </a:lnTo>
                <a:lnTo>
                  <a:pt x="0" y="4876800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258CBFC-FBB2-4D76-B4DD-E2E9BA7E5E82}"/>
              </a:ext>
            </a:extLst>
          </p:cNvPr>
          <p:cNvGrpSpPr/>
          <p:nvPr/>
        </p:nvGrpSpPr>
        <p:grpSpPr>
          <a:xfrm>
            <a:off x="5203065" y="6081664"/>
            <a:ext cx="4756021" cy="248930"/>
            <a:chOff x="3117917" y="3165705"/>
            <a:chExt cx="4756021" cy="248930"/>
          </a:xfrm>
        </p:grpSpPr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6A0130B8-9041-4C46-975B-AF2F9596D14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87039C3-64DA-4B5F-B501-6426AA9A40B2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914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up mod colour swatch">
      <a:dk1>
        <a:srgbClr val="000000"/>
      </a:dk1>
      <a:lt1>
        <a:srgbClr val="FFFFFF"/>
      </a:lt1>
      <a:dk2>
        <a:srgbClr val="136283"/>
      </a:dk2>
      <a:lt2>
        <a:srgbClr val="FFFFFF"/>
      </a:lt2>
      <a:accent1>
        <a:srgbClr val="136283"/>
      </a:accent1>
      <a:accent2>
        <a:srgbClr val="990099"/>
      </a:accent2>
      <a:accent3>
        <a:srgbClr val="D60093"/>
      </a:accent3>
      <a:accent4>
        <a:srgbClr val="F15A22"/>
      </a:accent4>
      <a:accent5>
        <a:srgbClr val="F99D1C"/>
      </a:accent5>
      <a:accent6>
        <a:srgbClr val="009999"/>
      </a:accent6>
      <a:hlink>
        <a:srgbClr val="00FFFF"/>
      </a:hlink>
      <a:folHlink>
        <a:srgbClr val="33CCCC"/>
      </a:folHlink>
    </a:clrScheme>
    <a:fontScheme name="Segoe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up-pres-template_kpn.pptx" id="{27C20E0A-52F7-4D62-9665-8C803AC38F0C}" vid="{AFD6364F-2744-4151-B1FF-887B0B7DC5C0}"/>
    </a:ext>
  </a:extLst>
</a:theme>
</file>

<file path=ppt/theme/theme2.xml><?xml version="1.0" encoding="utf-8"?>
<a:theme xmlns:a="http://schemas.openxmlformats.org/drawingml/2006/main" name="Digital 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port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Arup-pres-template_kpn</Template>
  <TotalTime>1020</TotalTime>
  <Words>1710</Words>
  <Application>Microsoft Office PowerPoint</Application>
  <PresentationFormat>Custom</PresentationFormat>
  <Paragraphs>431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Times New Roman</vt:lpstr>
      <vt:lpstr>Office Theme</vt:lpstr>
      <vt:lpstr>Digital backgrounds</vt:lpstr>
      <vt:lpstr>Report layout</vt:lpstr>
      <vt:lpstr>GSA Grasshopper Plugin</vt:lpstr>
      <vt:lpstr>Overview</vt:lpstr>
      <vt:lpstr>PowerPoint Presentation</vt:lpstr>
      <vt:lpstr>Installing Plugin</vt:lpstr>
      <vt:lpstr>PowerPoint Presentation</vt:lpstr>
      <vt:lpstr>PowerPoint Presentation</vt:lpstr>
      <vt:lpstr>Overview</vt:lpstr>
      <vt:lpstr>PowerPoint Presentation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IDs</vt:lpstr>
      <vt:lpstr>PowerPoint Presentation</vt:lpstr>
      <vt:lpstr>PowerPoint Presentation</vt:lpstr>
      <vt:lpstr>PowerPoint Presentation</vt:lpstr>
      <vt:lpstr>Properties and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Loading</vt:lpstr>
      <vt:lpstr>PowerPoint Presentation</vt:lpstr>
      <vt:lpstr>PowerPoint Presentation</vt:lpstr>
      <vt:lpstr>PowerPoint Presentation</vt:lpstr>
      <vt:lpstr>Analyse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Limitations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Nielsen</dc:creator>
  <cp:lastModifiedBy>Kristjan Nielsen</cp:lastModifiedBy>
  <cp:revision>106</cp:revision>
  <dcterms:created xsi:type="dcterms:W3CDTF">2018-07-05T14:00:29Z</dcterms:created>
  <dcterms:modified xsi:type="dcterms:W3CDTF">2021-02-10T12:37:34Z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2fa3fd3-029b-403d-91b4-1dc930cb0e60_Enabled">
    <vt:lpwstr>true</vt:lpwstr>
  </property>
  <property fmtid="{D5CDD505-2E9C-101B-9397-08002B2CF9AE}" pid="3" name="MSIP_Label_82fa3fd3-029b-403d-91b4-1dc930cb0e60_SetDate">
    <vt:lpwstr>2021-01-28T17:54:37Z</vt:lpwstr>
  </property>
  <property fmtid="{D5CDD505-2E9C-101B-9397-08002B2CF9AE}" pid="4" name="MSIP_Label_82fa3fd3-029b-403d-91b4-1dc930cb0e60_Method">
    <vt:lpwstr>Standard</vt:lpwstr>
  </property>
  <property fmtid="{D5CDD505-2E9C-101B-9397-08002B2CF9AE}" pid="5" name="MSIP_Label_82fa3fd3-029b-403d-91b4-1dc930cb0e60_Name">
    <vt:lpwstr>82fa3fd3-029b-403d-91b4-1dc930cb0e60</vt:lpwstr>
  </property>
  <property fmtid="{D5CDD505-2E9C-101B-9397-08002B2CF9AE}" pid="6" name="MSIP_Label_82fa3fd3-029b-403d-91b4-1dc930cb0e60_SiteId">
    <vt:lpwstr>4ae48b41-0137-4599-8661-fc641fe77bea</vt:lpwstr>
  </property>
  <property fmtid="{D5CDD505-2E9C-101B-9397-08002B2CF9AE}" pid="7" name="MSIP_Label_82fa3fd3-029b-403d-91b4-1dc930cb0e60_ActionId">
    <vt:lpwstr>6cafcd9c-ddc6-4e85-a130-3e51b0a8de00</vt:lpwstr>
  </property>
  <property fmtid="{D5CDD505-2E9C-101B-9397-08002B2CF9AE}" pid="8" name="MSIP_Label_82fa3fd3-029b-403d-91b4-1dc930cb0e60_ContentBits">
    <vt:lpwstr>0</vt:lpwstr>
  </property>
</Properties>
</file>